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26b0e531e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b76156e9a4a7a"/>
  </p:sldMasterIdLst>
  <p:sldIdLst>
    <p:sldId xmlns:r="http://schemas.openxmlformats.org/officeDocument/2006/relationships" id="256" r:id="R65df26705af9493b"/>
    <p:sldId xmlns:r="http://schemas.openxmlformats.org/officeDocument/2006/relationships" id="257" r:id="R454ddbf4294b44ad"/>
    <p:sldId xmlns:r="http://schemas.openxmlformats.org/officeDocument/2006/relationships" id="258" r:id="Rdb58a51a08754e1d"/>
    <p:sldId xmlns:r="http://schemas.openxmlformats.org/officeDocument/2006/relationships" id="259" r:id="Radf3615e58bb4c09"/>
    <p:sldId xmlns:r="http://schemas.openxmlformats.org/officeDocument/2006/relationships" id="260" r:id="Rdd4e18c2df2d4443"/>
    <p:sldId xmlns:r="http://schemas.openxmlformats.org/officeDocument/2006/relationships" id="261" r:id="R6ac757707ac845b2"/>
    <p:sldId xmlns:r="http://schemas.openxmlformats.org/officeDocument/2006/relationships" id="262" r:id="R50e5a6535bb8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b76156e9a4a7a" /><Relationship Type="http://schemas.openxmlformats.org/officeDocument/2006/relationships/slide" Target="/ppt/slides/slide1.xml" Id="R65df26705af9493b" /><Relationship Type="http://schemas.openxmlformats.org/officeDocument/2006/relationships/slide" Target="/ppt/slides/slide2.xml" Id="R454ddbf4294b44ad" /><Relationship Type="http://schemas.openxmlformats.org/officeDocument/2006/relationships/slide" Target="/ppt/slides/slide3.xml" Id="Rdb58a51a08754e1d" /><Relationship Type="http://schemas.openxmlformats.org/officeDocument/2006/relationships/slide" Target="/ppt/slides/slide4.xml" Id="Radf3615e58bb4c09" /><Relationship Type="http://schemas.openxmlformats.org/officeDocument/2006/relationships/slide" Target="/ppt/slides/slide5.xml" Id="Rdd4e18c2df2d4443" /><Relationship Type="http://schemas.openxmlformats.org/officeDocument/2006/relationships/slide" Target="/ppt/slides/slide6.xml" Id="R6ac757707ac845b2" /><Relationship Type="http://schemas.openxmlformats.org/officeDocument/2006/relationships/slide" Target="/ppt/slides/slide7.xml" Id="R50e5a6535bb8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bea2d382e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d5a2630f34e07" /><Relationship Type="http://schemas.openxmlformats.org/officeDocument/2006/relationships/theme" Target="/ppt/slideMasters/theme/theme1.xml" Id="R9d2006543924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d5a2630f3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99e32b48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a6e3b1a05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882f71985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c003bdae9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c3b0a985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741076607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26dd56d6c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FUCKBOY HOLDING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FUCKBOY HOLDING &amp;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