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c1ddadbddc49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bd1df7bfa54a0f"/>
  </p:sldMasterIdLst>
  <p:sldIdLst>
    <p:sldId xmlns:r="http://schemas.openxmlformats.org/officeDocument/2006/relationships" id="256" r:id="R6facd4d7e6a548b2"/>
    <p:sldId xmlns:r="http://schemas.openxmlformats.org/officeDocument/2006/relationships" id="257" r:id="R04fa21cb1c454294"/>
    <p:sldId xmlns:r="http://schemas.openxmlformats.org/officeDocument/2006/relationships" id="258" r:id="R6ed9e194d10f4e86"/>
    <p:sldId xmlns:r="http://schemas.openxmlformats.org/officeDocument/2006/relationships" id="259" r:id="R98a7cc2119794ffd"/>
    <p:sldId xmlns:r="http://schemas.openxmlformats.org/officeDocument/2006/relationships" id="260" r:id="Rc798cdc782d943ac"/>
    <p:sldId xmlns:r="http://schemas.openxmlformats.org/officeDocument/2006/relationships" id="261" r:id="R0aa9ce2f60214af0"/>
    <p:sldId xmlns:r="http://schemas.openxmlformats.org/officeDocument/2006/relationships" id="262" r:id="R7ce183dd576f45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d1df7bfa54a0f" /><Relationship Type="http://schemas.openxmlformats.org/officeDocument/2006/relationships/slide" Target="/ppt/slides/slide1.xml" Id="R6facd4d7e6a548b2" /><Relationship Type="http://schemas.openxmlformats.org/officeDocument/2006/relationships/slide" Target="/ppt/slides/slide2.xml" Id="R04fa21cb1c454294" /><Relationship Type="http://schemas.openxmlformats.org/officeDocument/2006/relationships/slide" Target="/ppt/slides/slide3.xml" Id="R6ed9e194d10f4e86" /><Relationship Type="http://schemas.openxmlformats.org/officeDocument/2006/relationships/slide" Target="/ppt/slides/slide4.xml" Id="R98a7cc2119794ffd" /><Relationship Type="http://schemas.openxmlformats.org/officeDocument/2006/relationships/slide" Target="/ppt/slides/slide5.xml" Id="Rc798cdc782d943ac" /><Relationship Type="http://schemas.openxmlformats.org/officeDocument/2006/relationships/slide" Target="/ppt/slides/slide6.xml" Id="R0aa9ce2f60214af0" /><Relationship Type="http://schemas.openxmlformats.org/officeDocument/2006/relationships/slide" Target="/ppt/slides/slide7.xml" Id="R7ce183dd576f45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a6e9117f994e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d595070404144" /><Relationship Type="http://schemas.openxmlformats.org/officeDocument/2006/relationships/theme" Target="/ppt/slideMasters/theme/theme1.xml" Id="R6004d6d41f7c43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2d5950704041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defd97b9b45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9516ab99443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d1b993fbb45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b73382ce445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5e53eca6b4c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a305db38045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c7bf25e7042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INA HAUGHOLT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INA HAUGHOLT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INA HAUGHOLT INVEST AS ble etablert [år] og holder til i Gjerstad.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INA HAUGHOLT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INA HAUGHOLT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INA HAUGHOLT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2 618 904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2 620 010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INA HAUGHOLT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INA MOEN HAUGHOLT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INA HAUGHOLT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Gjerstadveien 1704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4980 Gjerstad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928 276 937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INA HAUGHOLT INVEST AS</a:t>
            </a:r>
          </a:p>
        </p:txBody>
      </p:sp>
    </p:spTree>
  </p:cSld>
  <p:clrMapOvr>
    <a:masterClrMapping xmlns:a="http://schemas.openxmlformats.org/drawingml/2006/main"/>
  </p:clrMapOvr>
</p:sld>
</file>