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bbdcd997f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1c1c48c63454e"/>
  </p:sldMasterIdLst>
  <p:sldIdLst>
    <p:sldId xmlns:r="http://schemas.openxmlformats.org/officeDocument/2006/relationships" id="256" r:id="Rb8ab86bbaf534d80"/>
    <p:sldId xmlns:r="http://schemas.openxmlformats.org/officeDocument/2006/relationships" id="257" r:id="Rde3f5bcb868c4c0a"/>
    <p:sldId xmlns:r="http://schemas.openxmlformats.org/officeDocument/2006/relationships" id="258" r:id="R36d13af9578c4207"/>
    <p:sldId xmlns:r="http://schemas.openxmlformats.org/officeDocument/2006/relationships" id="259" r:id="R1e8d33d4ade84469"/>
    <p:sldId xmlns:r="http://schemas.openxmlformats.org/officeDocument/2006/relationships" id="260" r:id="R6874995f1e4642c7"/>
    <p:sldId xmlns:r="http://schemas.openxmlformats.org/officeDocument/2006/relationships" id="261" r:id="R8d36817218b345a0"/>
    <p:sldId xmlns:r="http://schemas.openxmlformats.org/officeDocument/2006/relationships" id="262" r:id="Refa0bee7abf7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1c1c48c63454e" /><Relationship Type="http://schemas.openxmlformats.org/officeDocument/2006/relationships/slide" Target="/ppt/slides/slide1.xml" Id="Rb8ab86bbaf534d80" /><Relationship Type="http://schemas.openxmlformats.org/officeDocument/2006/relationships/slide" Target="/ppt/slides/slide2.xml" Id="Rde3f5bcb868c4c0a" /><Relationship Type="http://schemas.openxmlformats.org/officeDocument/2006/relationships/slide" Target="/ppt/slides/slide3.xml" Id="R36d13af9578c4207" /><Relationship Type="http://schemas.openxmlformats.org/officeDocument/2006/relationships/slide" Target="/ppt/slides/slide4.xml" Id="R1e8d33d4ade84469" /><Relationship Type="http://schemas.openxmlformats.org/officeDocument/2006/relationships/slide" Target="/ppt/slides/slide5.xml" Id="R6874995f1e4642c7" /><Relationship Type="http://schemas.openxmlformats.org/officeDocument/2006/relationships/slide" Target="/ppt/slides/slide6.xml" Id="R8d36817218b345a0" /><Relationship Type="http://schemas.openxmlformats.org/officeDocument/2006/relationships/slide" Target="/ppt/slides/slide7.xml" Id="Refa0bee7abf7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ed51f239a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07c1e93ce47e5" /><Relationship Type="http://schemas.openxmlformats.org/officeDocument/2006/relationships/theme" Target="/ppt/slideMasters/theme/theme1.xml" Id="Ra8480b1c3909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07c1e93ce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459aaee6d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d2d0e9826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ae4eb21c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d6e6ca89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0916726e48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29cb92a25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e4462447e40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