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530305f17040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8982ca2b5142e5"/>
  </p:sldMasterIdLst>
  <p:sldIdLst>
    <p:sldId xmlns:r="http://schemas.openxmlformats.org/officeDocument/2006/relationships" id="256" r:id="Rbb27245b862146af"/>
    <p:sldId xmlns:r="http://schemas.openxmlformats.org/officeDocument/2006/relationships" id="257" r:id="R9ebc9e4a3b71475b"/>
    <p:sldId xmlns:r="http://schemas.openxmlformats.org/officeDocument/2006/relationships" id="258" r:id="R91b1893e5a284de4"/>
    <p:sldId xmlns:r="http://schemas.openxmlformats.org/officeDocument/2006/relationships" id="259" r:id="R90b6e99e9fe24561"/>
    <p:sldId xmlns:r="http://schemas.openxmlformats.org/officeDocument/2006/relationships" id="260" r:id="R857eb41cf9ba454a"/>
    <p:sldId xmlns:r="http://schemas.openxmlformats.org/officeDocument/2006/relationships" id="261" r:id="Rcc4ef89ce73745b6"/>
    <p:sldId xmlns:r="http://schemas.openxmlformats.org/officeDocument/2006/relationships" id="262" r:id="R271d811557084b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8982ca2b5142e5" /><Relationship Type="http://schemas.openxmlformats.org/officeDocument/2006/relationships/slide" Target="/ppt/slides/slide1.xml" Id="Rbb27245b862146af" /><Relationship Type="http://schemas.openxmlformats.org/officeDocument/2006/relationships/slide" Target="/ppt/slides/slide2.xml" Id="R9ebc9e4a3b71475b" /><Relationship Type="http://schemas.openxmlformats.org/officeDocument/2006/relationships/slide" Target="/ppt/slides/slide3.xml" Id="R91b1893e5a284de4" /><Relationship Type="http://schemas.openxmlformats.org/officeDocument/2006/relationships/slide" Target="/ppt/slides/slide4.xml" Id="R90b6e99e9fe24561" /><Relationship Type="http://schemas.openxmlformats.org/officeDocument/2006/relationships/slide" Target="/ppt/slides/slide5.xml" Id="R857eb41cf9ba454a" /><Relationship Type="http://schemas.openxmlformats.org/officeDocument/2006/relationships/slide" Target="/ppt/slides/slide6.xml" Id="Rcc4ef89ce73745b6" /><Relationship Type="http://schemas.openxmlformats.org/officeDocument/2006/relationships/slide" Target="/ppt/slides/slide7.xml" Id="R271d811557084b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e1cf6928b54b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a7a99afcd45a9" /><Relationship Type="http://schemas.openxmlformats.org/officeDocument/2006/relationships/theme" Target="/ppt/slideMasters/theme/theme1.xml" Id="R0258b175453f4f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9a7a99afcd45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d660906b74a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db281302948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fd47c566045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af13dc63d4d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342d95eee40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5ece93e8b4e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ae1cf97d947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ØH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1 142 817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1 149 573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 ØIVIND M MOLNES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Waalers vei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1360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928 277 097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HOLDING AS</a:t>
            </a:r>
          </a:p>
        </p:txBody>
      </p:sp>
    </p:spTree>
  </p:cSld>
  <p:clrMapOvr>
    <a:masterClrMapping xmlns:a="http://schemas.openxmlformats.org/drawingml/2006/main"/>
  </p:clrMapOvr>
</p:sld>
</file>