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30b1e7d1a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cab5ef20a44d5"/>
  </p:sldMasterIdLst>
  <p:sldIdLst>
    <p:sldId xmlns:r="http://schemas.openxmlformats.org/officeDocument/2006/relationships" id="256" r:id="R37826069f08e4bc4"/>
    <p:sldId xmlns:r="http://schemas.openxmlformats.org/officeDocument/2006/relationships" id="257" r:id="R5ba792b6a40445b9"/>
    <p:sldId xmlns:r="http://schemas.openxmlformats.org/officeDocument/2006/relationships" id="258" r:id="R49e885a309144fca"/>
    <p:sldId xmlns:r="http://schemas.openxmlformats.org/officeDocument/2006/relationships" id="259" r:id="R4d1a0c11cf6e467c"/>
    <p:sldId xmlns:r="http://schemas.openxmlformats.org/officeDocument/2006/relationships" id="260" r:id="R1f5f129cdea441bf"/>
    <p:sldId xmlns:r="http://schemas.openxmlformats.org/officeDocument/2006/relationships" id="261" r:id="Rb980b7fc5b8b432f"/>
    <p:sldId xmlns:r="http://schemas.openxmlformats.org/officeDocument/2006/relationships" id="262" r:id="R9f20160ebab4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cab5ef20a44d5" /><Relationship Type="http://schemas.openxmlformats.org/officeDocument/2006/relationships/slide" Target="/ppt/slides/slide1.xml" Id="R37826069f08e4bc4" /><Relationship Type="http://schemas.openxmlformats.org/officeDocument/2006/relationships/slide" Target="/ppt/slides/slide2.xml" Id="R5ba792b6a40445b9" /><Relationship Type="http://schemas.openxmlformats.org/officeDocument/2006/relationships/slide" Target="/ppt/slides/slide3.xml" Id="R49e885a309144fca" /><Relationship Type="http://schemas.openxmlformats.org/officeDocument/2006/relationships/slide" Target="/ppt/slides/slide4.xml" Id="R4d1a0c11cf6e467c" /><Relationship Type="http://schemas.openxmlformats.org/officeDocument/2006/relationships/slide" Target="/ppt/slides/slide5.xml" Id="R1f5f129cdea441bf" /><Relationship Type="http://schemas.openxmlformats.org/officeDocument/2006/relationships/slide" Target="/ppt/slides/slide6.xml" Id="Rb980b7fc5b8b432f" /><Relationship Type="http://schemas.openxmlformats.org/officeDocument/2006/relationships/slide" Target="/ppt/slides/slide7.xml" Id="R9f20160ebab4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a118b2d4a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222f26994cb9" /><Relationship Type="http://schemas.openxmlformats.org/officeDocument/2006/relationships/theme" Target="/ppt/slideMasters/theme/theme1.xml" Id="Rec979499ae1d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3222f2699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92909c25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20a51e82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3cfe69f5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049d9cdd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99872666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49e47f90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7755ecec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