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b808faa4124a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dff761ff74ffa"/>
  </p:sldMasterIdLst>
  <p:sldIdLst>
    <p:sldId xmlns:r="http://schemas.openxmlformats.org/officeDocument/2006/relationships" id="256" r:id="Ra870bf52bcaf4c54"/>
    <p:sldId xmlns:r="http://schemas.openxmlformats.org/officeDocument/2006/relationships" id="257" r:id="Rb32a9936fcae49f7"/>
    <p:sldId xmlns:r="http://schemas.openxmlformats.org/officeDocument/2006/relationships" id="258" r:id="R00dde7aa497c43a0"/>
    <p:sldId xmlns:r="http://schemas.openxmlformats.org/officeDocument/2006/relationships" id="259" r:id="Rbc441fe9122d4122"/>
    <p:sldId xmlns:r="http://schemas.openxmlformats.org/officeDocument/2006/relationships" id="260" r:id="R81e235eddb654afb"/>
    <p:sldId xmlns:r="http://schemas.openxmlformats.org/officeDocument/2006/relationships" id="261" r:id="R016f05fab9be4690"/>
    <p:sldId xmlns:r="http://schemas.openxmlformats.org/officeDocument/2006/relationships" id="262" r:id="Rc89da5018e2d42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dff761ff74ffa" /><Relationship Type="http://schemas.openxmlformats.org/officeDocument/2006/relationships/slide" Target="/ppt/slides/slide1.xml" Id="Ra870bf52bcaf4c54" /><Relationship Type="http://schemas.openxmlformats.org/officeDocument/2006/relationships/slide" Target="/ppt/slides/slide2.xml" Id="Rb32a9936fcae49f7" /><Relationship Type="http://schemas.openxmlformats.org/officeDocument/2006/relationships/slide" Target="/ppt/slides/slide3.xml" Id="R00dde7aa497c43a0" /><Relationship Type="http://schemas.openxmlformats.org/officeDocument/2006/relationships/slide" Target="/ppt/slides/slide4.xml" Id="Rbc441fe9122d4122" /><Relationship Type="http://schemas.openxmlformats.org/officeDocument/2006/relationships/slide" Target="/ppt/slides/slide5.xml" Id="R81e235eddb654afb" /><Relationship Type="http://schemas.openxmlformats.org/officeDocument/2006/relationships/slide" Target="/ppt/slides/slide6.xml" Id="R016f05fab9be4690" /><Relationship Type="http://schemas.openxmlformats.org/officeDocument/2006/relationships/slide" Target="/ppt/slides/slide7.xml" Id="Rc89da5018e2d42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755a09dc1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352e3c7f54dda" /><Relationship Type="http://schemas.openxmlformats.org/officeDocument/2006/relationships/theme" Target="/ppt/slideMasters/theme/theme1.xml" Id="R5c611f17c54845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6352e3c7f5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ce01fa4c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75c7aa0554b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caa00f467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208910aa5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b4618545f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7df5fe24c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f5a884fcf41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KMH HOLDING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 KNUT JOHAN MOLNES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KMH HOLDING AS</a:t>
            </a:r>
          </a:p>
        </p:txBody>
      </p:sp>
    </p:spTree>
  </p:cSld>
  <p:clrMapOvr>
    <a:masterClrMapping xmlns:a="http://schemas.openxmlformats.org/drawingml/2006/main"/>
  </p:clrMapOvr>
</p:sld>
</file>