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d057f253f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dd8366d44945df"/>
  </p:sldMasterIdLst>
  <p:sldIdLst>
    <p:sldId xmlns:r="http://schemas.openxmlformats.org/officeDocument/2006/relationships" id="256" r:id="Rd304cbb7181d4e1a"/>
    <p:sldId xmlns:r="http://schemas.openxmlformats.org/officeDocument/2006/relationships" id="257" r:id="R93ad4ded4a514711"/>
    <p:sldId xmlns:r="http://schemas.openxmlformats.org/officeDocument/2006/relationships" id="258" r:id="R9fd87c9b06db4049"/>
    <p:sldId xmlns:r="http://schemas.openxmlformats.org/officeDocument/2006/relationships" id="259" r:id="R116cef0f3a1d4a5b"/>
    <p:sldId xmlns:r="http://schemas.openxmlformats.org/officeDocument/2006/relationships" id="260" r:id="R377c8ee598a84d7b"/>
    <p:sldId xmlns:r="http://schemas.openxmlformats.org/officeDocument/2006/relationships" id="261" r:id="R22461f49c6d94712"/>
    <p:sldId xmlns:r="http://schemas.openxmlformats.org/officeDocument/2006/relationships" id="262" r:id="R6e86cdf27621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d8366d44945df" /><Relationship Type="http://schemas.openxmlformats.org/officeDocument/2006/relationships/slide" Target="/ppt/slides/slide1.xml" Id="Rd304cbb7181d4e1a" /><Relationship Type="http://schemas.openxmlformats.org/officeDocument/2006/relationships/slide" Target="/ppt/slides/slide2.xml" Id="R93ad4ded4a514711" /><Relationship Type="http://schemas.openxmlformats.org/officeDocument/2006/relationships/slide" Target="/ppt/slides/slide3.xml" Id="R9fd87c9b06db4049" /><Relationship Type="http://schemas.openxmlformats.org/officeDocument/2006/relationships/slide" Target="/ppt/slides/slide4.xml" Id="R116cef0f3a1d4a5b" /><Relationship Type="http://schemas.openxmlformats.org/officeDocument/2006/relationships/slide" Target="/ppt/slides/slide5.xml" Id="R377c8ee598a84d7b" /><Relationship Type="http://schemas.openxmlformats.org/officeDocument/2006/relationships/slide" Target="/ppt/slides/slide6.xml" Id="R22461f49c6d94712" /><Relationship Type="http://schemas.openxmlformats.org/officeDocument/2006/relationships/slide" Target="/ppt/slides/slide7.xml" Id="R6e86cdf27621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6583e475c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bb85034be4a9a" /><Relationship Type="http://schemas.openxmlformats.org/officeDocument/2006/relationships/theme" Target="/ppt/slideMasters/theme/theme1.xml" Id="R57da0b868e53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bb85034be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4378a490c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b073b0425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33a0ff9d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49387643142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3762a5235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2fbf3e279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67eda431d43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THOMAS CHRISTIAN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