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0ca8c9ddc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95e47db834cd0"/>
  </p:sldMasterIdLst>
  <p:sldIdLst>
    <p:sldId xmlns:r="http://schemas.openxmlformats.org/officeDocument/2006/relationships" id="256" r:id="R0373f0d4521a4905"/>
    <p:sldId xmlns:r="http://schemas.openxmlformats.org/officeDocument/2006/relationships" id="257" r:id="R41a0573e730d4b01"/>
    <p:sldId xmlns:r="http://schemas.openxmlformats.org/officeDocument/2006/relationships" id="258" r:id="R44eede4942fc4694"/>
    <p:sldId xmlns:r="http://schemas.openxmlformats.org/officeDocument/2006/relationships" id="259" r:id="R9ec5cb75a061439a"/>
    <p:sldId xmlns:r="http://schemas.openxmlformats.org/officeDocument/2006/relationships" id="260" r:id="R1fe612f0e585499d"/>
    <p:sldId xmlns:r="http://schemas.openxmlformats.org/officeDocument/2006/relationships" id="261" r:id="R64dba90ee3084964"/>
    <p:sldId xmlns:r="http://schemas.openxmlformats.org/officeDocument/2006/relationships" id="262" r:id="R4af686c0722c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95e47db834cd0" /><Relationship Type="http://schemas.openxmlformats.org/officeDocument/2006/relationships/slide" Target="/ppt/slides/slide1.xml" Id="R0373f0d4521a4905" /><Relationship Type="http://schemas.openxmlformats.org/officeDocument/2006/relationships/slide" Target="/ppt/slides/slide2.xml" Id="R41a0573e730d4b01" /><Relationship Type="http://schemas.openxmlformats.org/officeDocument/2006/relationships/slide" Target="/ppt/slides/slide3.xml" Id="R44eede4942fc4694" /><Relationship Type="http://schemas.openxmlformats.org/officeDocument/2006/relationships/slide" Target="/ppt/slides/slide4.xml" Id="R9ec5cb75a061439a" /><Relationship Type="http://schemas.openxmlformats.org/officeDocument/2006/relationships/slide" Target="/ppt/slides/slide5.xml" Id="R1fe612f0e585499d" /><Relationship Type="http://schemas.openxmlformats.org/officeDocument/2006/relationships/slide" Target="/ppt/slides/slide6.xml" Id="R64dba90ee3084964" /><Relationship Type="http://schemas.openxmlformats.org/officeDocument/2006/relationships/slide" Target="/ppt/slides/slide7.xml" Id="R4af686c0722c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7a74c03a6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3e9a2c8d5458c" /><Relationship Type="http://schemas.openxmlformats.org/officeDocument/2006/relationships/theme" Target="/ppt/slideMasters/theme/theme1.xml" Id="R2641e453ace0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3e9a2c8d5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489c5152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d8cd8297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18b8ca21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20209c8f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138ba190d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bf256365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b3df388bb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ONM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2 066 085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MELÅ OLA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Kyvannsvegen 30H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ola@melaa.no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ONM INVEST AS</a:t>
            </a:r>
          </a:p>
        </p:txBody>
      </p:sp>
    </p:spTree>
  </p:cSld>
  <p:clrMapOvr>
    <a:masterClrMapping xmlns:a="http://schemas.openxmlformats.org/drawingml/2006/main"/>
  </p:clrMapOvr>
</p:sld>
</file>