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8417e2e84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ea48ad3c7445f"/>
  </p:sldMasterIdLst>
  <p:sldIdLst>
    <p:sldId xmlns:r="http://schemas.openxmlformats.org/officeDocument/2006/relationships" id="256" r:id="R7a97d633727541d8"/>
    <p:sldId xmlns:r="http://schemas.openxmlformats.org/officeDocument/2006/relationships" id="257" r:id="R0fbf6e82d05e49d9"/>
    <p:sldId xmlns:r="http://schemas.openxmlformats.org/officeDocument/2006/relationships" id="258" r:id="R36c1c736f77f41ab"/>
    <p:sldId xmlns:r="http://schemas.openxmlformats.org/officeDocument/2006/relationships" id="259" r:id="Rf690a75e09f44f6c"/>
    <p:sldId xmlns:r="http://schemas.openxmlformats.org/officeDocument/2006/relationships" id="260" r:id="R508df464c51f4644"/>
    <p:sldId xmlns:r="http://schemas.openxmlformats.org/officeDocument/2006/relationships" id="261" r:id="Re9dbbbdccb17457d"/>
    <p:sldId xmlns:r="http://schemas.openxmlformats.org/officeDocument/2006/relationships" id="262" r:id="R6085bf5e2cc2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ea48ad3c7445f" /><Relationship Type="http://schemas.openxmlformats.org/officeDocument/2006/relationships/slide" Target="/ppt/slides/slide1.xml" Id="R7a97d633727541d8" /><Relationship Type="http://schemas.openxmlformats.org/officeDocument/2006/relationships/slide" Target="/ppt/slides/slide2.xml" Id="R0fbf6e82d05e49d9" /><Relationship Type="http://schemas.openxmlformats.org/officeDocument/2006/relationships/slide" Target="/ppt/slides/slide3.xml" Id="R36c1c736f77f41ab" /><Relationship Type="http://schemas.openxmlformats.org/officeDocument/2006/relationships/slide" Target="/ppt/slides/slide4.xml" Id="Rf690a75e09f44f6c" /><Relationship Type="http://schemas.openxmlformats.org/officeDocument/2006/relationships/slide" Target="/ppt/slides/slide5.xml" Id="R508df464c51f4644" /><Relationship Type="http://schemas.openxmlformats.org/officeDocument/2006/relationships/slide" Target="/ppt/slides/slide6.xml" Id="Re9dbbbdccb17457d" /><Relationship Type="http://schemas.openxmlformats.org/officeDocument/2006/relationships/slide" Target="/ppt/slides/slide7.xml" Id="R6085bf5e2cc2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8c4ad2f82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ed5cb8874f07" /><Relationship Type="http://schemas.openxmlformats.org/officeDocument/2006/relationships/theme" Target="/ppt/slideMasters/theme/theme1.xml" Id="R13cb468bc0f8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ced5cb887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d0c14566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d169311d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68b070f1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c8074a4a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0419d2c4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c27dfad12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f1f92035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ENDREGAARD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ENDREGAARD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ENDREGAARD HOLDING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ENDREGAARD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ENDREGAARD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ENDREGAARD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ENDREGAARD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NORSTRAND JØRN-ANDRE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ENDREGAARD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Norstrand Eiendomsrådgivning AS, Storebotn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ENDREGAARD HOLDING AS</a:t>
            </a:r>
          </a:p>
        </p:txBody>
      </p:sp>
    </p:spTree>
  </p:cSld>
  <p:clrMapOvr>
    <a:masterClrMapping xmlns:a="http://schemas.openxmlformats.org/drawingml/2006/main"/>
  </p:clrMapOvr>
</p:sld>
</file>