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6793823b5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ea16a97a247e2"/>
  </p:sldMasterIdLst>
  <p:sldIdLst>
    <p:sldId xmlns:r="http://schemas.openxmlformats.org/officeDocument/2006/relationships" id="256" r:id="Rb3d00193d5ef4ae6"/>
    <p:sldId xmlns:r="http://schemas.openxmlformats.org/officeDocument/2006/relationships" id="257" r:id="Re530e1ef33804a9f"/>
    <p:sldId xmlns:r="http://schemas.openxmlformats.org/officeDocument/2006/relationships" id="258" r:id="R8c06e289d12344cf"/>
    <p:sldId xmlns:r="http://schemas.openxmlformats.org/officeDocument/2006/relationships" id="259" r:id="Rfc3cb228962c438e"/>
    <p:sldId xmlns:r="http://schemas.openxmlformats.org/officeDocument/2006/relationships" id="260" r:id="R6f953da5374b44c8"/>
    <p:sldId xmlns:r="http://schemas.openxmlformats.org/officeDocument/2006/relationships" id="261" r:id="R9faff3c43748481b"/>
    <p:sldId xmlns:r="http://schemas.openxmlformats.org/officeDocument/2006/relationships" id="262" r:id="Rb5e2ac9096f7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ea16a97a247e2" /><Relationship Type="http://schemas.openxmlformats.org/officeDocument/2006/relationships/slide" Target="/ppt/slides/slide1.xml" Id="Rb3d00193d5ef4ae6" /><Relationship Type="http://schemas.openxmlformats.org/officeDocument/2006/relationships/slide" Target="/ppt/slides/slide2.xml" Id="Re530e1ef33804a9f" /><Relationship Type="http://schemas.openxmlformats.org/officeDocument/2006/relationships/slide" Target="/ppt/slides/slide3.xml" Id="R8c06e289d12344cf" /><Relationship Type="http://schemas.openxmlformats.org/officeDocument/2006/relationships/slide" Target="/ppt/slides/slide4.xml" Id="Rfc3cb228962c438e" /><Relationship Type="http://schemas.openxmlformats.org/officeDocument/2006/relationships/slide" Target="/ppt/slides/slide5.xml" Id="R6f953da5374b44c8" /><Relationship Type="http://schemas.openxmlformats.org/officeDocument/2006/relationships/slide" Target="/ppt/slides/slide6.xml" Id="R9faff3c43748481b" /><Relationship Type="http://schemas.openxmlformats.org/officeDocument/2006/relationships/slide" Target="/ppt/slides/slide7.xml" Id="Rb5e2ac9096f7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805b442a6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88e45b214e87" /><Relationship Type="http://schemas.openxmlformats.org/officeDocument/2006/relationships/theme" Target="/ppt/slideMasters/theme/theme1.xml" Id="Rf1290c3cad9b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7088e45b21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ea3bd0324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3c6c7ad8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86b8de09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a8d0c4b8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f259bc5b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ef96df236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101f13db2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31 849 763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259 770 073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259 871 764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HOLDING AS</a:t>
            </a:r>
          </a:p>
        </p:txBody>
      </p:sp>
    </p:spTree>
  </p:cSld>
  <p:clrMapOvr>
    <a:masterClrMapping xmlns:a="http://schemas.openxmlformats.org/drawingml/2006/main"/>
  </p:clrMapOvr>
</p:sld>
</file>