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9dbbf340f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ff2728eb54d59"/>
  </p:sldMasterIdLst>
  <p:sldIdLst>
    <p:sldId xmlns:r="http://schemas.openxmlformats.org/officeDocument/2006/relationships" id="256" r:id="R9a6e49ae7f7544ad"/>
    <p:sldId xmlns:r="http://schemas.openxmlformats.org/officeDocument/2006/relationships" id="257" r:id="Rc98715736fa94c1d"/>
    <p:sldId xmlns:r="http://schemas.openxmlformats.org/officeDocument/2006/relationships" id="258" r:id="R597732d89e744581"/>
    <p:sldId xmlns:r="http://schemas.openxmlformats.org/officeDocument/2006/relationships" id="259" r:id="R19f4ccc0c5514333"/>
    <p:sldId xmlns:r="http://schemas.openxmlformats.org/officeDocument/2006/relationships" id="260" r:id="Rebc97da08f444db8"/>
    <p:sldId xmlns:r="http://schemas.openxmlformats.org/officeDocument/2006/relationships" id="261" r:id="Ra7af5727c0da4ae4"/>
    <p:sldId xmlns:r="http://schemas.openxmlformats.org/officeDocument/2006/relationships" id="262" r:id="Rb229eb83aec5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ff2728eb54d59" /><Relationship Type="http://schemas.openxmlformats.org/officeDocument/2006/relationships/slide" Target="/ppt/slides/slide1.xml" Id="R9a6e49ae7f7544ad" /><Relationship Type="http://schemas.openxmlformats.org/officeDocument/2006/relationships/slide" Target="/ppt/slides/slide2.xml" Id="Rc98715736fa94c1d" /><Relationship Type="http://schemas.openxmlformats.org/officeDocument/2006/relationships/slide" Target="/ppt/slides/slide3.xml" Id="R597732d89e744581" /><Relationship Type="http://schemas.openxmlformats.org/officeDocument/2006/relationships/slide" Target="/ppt/slides/slide4.xml" Id="R19f4ccc0c5514333" /><Relationship Type="http://schemas.openxmlformats.org/officeDocument/2006/relationships/slide" Target="/ppt/slides/slide5.xml" Id="Rebc97da08f444db8" /><Relationship Type="http://schemas.openxmlformats.org/officeDocument/2006/relationships/slide" Target="/ppt/slides/slide6.xml" Id="Ra7af5727c0da4ae4" /><Relationship Type="http://schemas.openxmlformats.org/officeDocument/2006/relationships/slide" Target="/ppt/slides/slide7.xml" Id="Rb229eb83aec5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12958feb1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c378107745bf" /><Relationship Type="http://schemas.openxmlformats.org/officeDocument/2006/relationships/theme" Target="/ppt/slideMasters/theme/theme1.xml" Id="R4867af5cbbef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2c3781077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2870b6b0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f64e2903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f006822e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4020ee2d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0f9d51ba0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c9ac71c8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2476e047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71 773 966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72 227 771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SILJE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