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8fcc86080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488edb0eb4063"/>
  </p:sldMasterIdLst>
  <p:sldIdLst>
    <p:sldId xmlns:r="http://schemas.openxmlformats.org/officeDocument/2006/relationships" id="256" r:id="Radffdd3f9d724756"/>
    <p:sldId xmlns:r="http://schemas.openxmlformats.org/officeDocument/2006/relationships" id="257" r:id="R0894bd53e6ec4f19"/>
    <p:sldId xmlns:r="http://schemas.openxmlformats.org/officeDocument/2006/relationships" id="258" r:id="Rbe6a7a21566240a3"/>
    <p:sldId xmlns:r="http://schemas.openxmlformats.org/officeDocument/2006/relationships" id="259" r:id="Rf549c4701f8947fe"/>
    <p:sldId xmlns:r="http://schemas.openxmlformats.org/officeDocument/2006/relationships" id="260" r:id="R13f5c1048a9c4681"/>
    <p:sldId xmlns:r="http://schemas.openxmlformats.org/officeDocument/2006/relationships" id="261" r:id="R195b8f697af04b2f"/>
    <p:sldId xmlns:r="http://schemas.openxmlformats.org/officeDocument/2006/relationships" id="262" r:id="Rc3a289f4fb66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488edb0eb4063" /><Relationship Type="http://schemas.openxmlformats.org/officeDocument/2006/relationships/slide" Target="/ppt/slides/slide1.xml" Id="Radffdd3f9d724756" /><Relationship Type="http://schemas.openxmlformats.org/officeDocument/2006/relationships/slide" Target="/ppt/slides/slide2.xml" Id="R0894bd53e6ec4f19" /><Relationship Type="http://schemas.openxmlformats.org/officeDocument/2006/relationships/slide" Target="/ppt/slides/slide3.xml" Id="Rbe6a7a21566240a3" /><Relationship Type="http://schemas.openxmlformats.org/officeDocument/2006/relationships/slide" Target="/ppt/slides/slide4.xml" Id="Rf549c4701f8947fe" /><Relationship Type="http://schemas.openxmlformats.org/officeDocument/2006/relationships/slide" Target="/ppt/slides/slide5.xml" Id="R13f5c1048a9c4681" /><Relationship Type="http://schemas.openxmlformats.org/officeDocument/2006/relationships/slide" Target="/ppt/slides/slide6.xml" Id="R195b8f697af04b2f" /><Relationship Type="http://schemas.openxmlformats.org/officeDocument/2006/relationships/slide" Target="/ppt/slides/slide7.xml" Id="Rc3a289f4fb66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4c85f2b1a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be262be3e4473" /><Relationship Type="http://schemas.openxmlformats.org/officeDocument/2006/relationships/theme" Target="/ppt/slideMasters/theme/theme1.xml" Id="Ref8a14818256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be262be3e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b60d0b5c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091a51a7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de0fe033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40880714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d63ce674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ead8f11f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1b73969e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AKHAO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AKHAO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1 402 375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VITTERSØ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