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d13e8dfb3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18a2469064238"/>
  </p:sldMasterIdLst>
  <p:sldIdLst>
    <p:sldId xmlns:r="http://schemas.openxmlformats.org/officeDocument/2006/relationships" id="256" r:id="Raa6b52c76ca842fe"/>
    <p:sldId xmlns:r="http://schemas.openxmlformats.org/officeDocument/2006/relationships" id="257" r:id="R17ecd5e14a104f52"/>
    <p:sldId xmlns:r="http://schemas.openxmlformats.org/officeDocument/2006/relationships" id="258" r:id="R044ae0ba778e47ed"/>
    <p:sldId xmlns:r="http://schemas.openxmlformats.org/officeDocument/2006/relationships" id="259" r:id="R0e59e2ee9bc34ed5"/>
    <p:sldId xmlns:r="http://schemas.openxmlformats.org/officeDocument/2006/relationships" id="260" r:id="R18909aaf7c744ec6"/>
    <p:sldId xmlns:r="http://schemas.openxmlformats.org/officeDocument/2006/relationships" id="261" r:id="R2529c3c751dd42a9"/>
    <p:sldId xmlns:r="http://schemas.openxmlformats.org/officeDocument/2006/relationships" id="262" r:id="R23e9792549bc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18a2469064238" /><Relationship Type="http://schemas.openxmlformats.org/officeDocument/2006/relationships/slide" Target="/ppt/slides/slide1.xml" Id="Raa6b52c76ca842fe" /><Relationship Type="http://schemas.openxmlformats.org/officeDocument/2006/relationships/slide" Target="/ppt/slides/slide2.xml" Id="R17ecd5e14a104f52" /><Relationship Type="http://schemas.openxmlformats.org/officeDocument/2006/relationships/slide" Target="/ppt/slides/slide3.xml" Id="R044ae0ba778e47ed" /><Relationship Type="http://schemas.openxmlformats.org/officeDocument/2006/relationships/slide" Target="/ppt/slides/slide4.xml" Id="R0e59e2ee9bc34ed5" /><Relationship Type="http://schemas.openxmlformats.org/officeDocument/2006/relationships/slide" Target="/ppt/slides/slide5.xml" Id="R18909aaf7c744ec6" /><Relationship Type="http://schemas.openxmlformats.org/officeDocument/2006/relationships/slide" Target="/ppt/slides/slide6.xml" Id="R2529c3c751dd42a9" /><Relationship Type="http://schemas.openxmlformats.org/officeDocument/2006/relationships/slide" Target="/ppt/slides/slide7.xml" Id="R23e9792549bc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c41e0681d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924da69f4c25" /><Relationship Type="http://schemas.openxmlformats.org/officeDocument/2006/relationships/theme" Target="/ppt/slideMasters/theme/theme1.xml" Id="R7b286e40b7af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7924da69f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28b3765ec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0ccebc321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0ad45c63a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04e4d09ea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2ac3a436c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99f6ac60d4b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e2a1c8d0b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LYNGLUND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LYNGLUND MASKIN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944 822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LYNGLUND KJETIL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NILS 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Lynglung, Landrovågen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LYNGLUND MASKIN AS</a:t>
            </a:r>
          </a:p>
        </p:txBody>
      </p:sp>
    </p:spTree>
  </p:cSld>
  <p:clrMapOvr>
    <a:masterClrMapping xmlns:a="http://schemas.openxmlformats.org/drawingml/2006/main"/>
  </p:clrMapOvr>
</p:sld>
</file>