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21e5002e1b46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40612981df41d2"/>
  </p:sldMasterIdLst>
  <p:sldIdLst>
    <p:sldId xmlns:r="http://schemas.openxmlformats.org/officeDocument/2006/relationships" id="256" r:id="R8877fa0f9f2c41b2"/>
    <p:sldId xmlns:r="http://schemas.openxmlformats.org/officeDocument/2006/relationships" id="257" r:id="Rf6ef4087ad924039"/>
    <p:sldId xmlns:r="http://schemas.openxmlformats.org/officeDocument/2006/relationships" id="258" r:id="R3d2262ad907a4d65"/>
    <p:sldId xmlns:r="http://schemas.openxmlformats.org/officeDocument/2006/relationships" id="259" r:id="R3d104881a16946b5"/>
    <p:sldId xmlns:r="http://schemas.openxmlformats.org/officeDocument/2006/relationships" id="260" r:id="R34b503077664471f"/>
    <p:sldId xmlns:r="http://schemas.openxmlformats.org/officeDocument/2006/relationships" id="261" r:id="Re29f4713514348cb"/>
    <p:sldId xmlns:r="http://schemas.openxmlformats.org/officeDocument/2006/relationships" id="262" r:id="R5d98bc1380324d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40612981df41d2" /><Relationship Type="http://schemas.openxmlformats.org/officeDocument/2006/relationships/slide" Target="/ppt/slides/slide1.xml" Id="R8877fa0f9f2c41b2" /><Relationship Type="http://schemas.openxmlformats.org/officeDocument/2006/relationships/slide" Target="/ppt/slides/slide2.xml" Id="Rf6ef4087ad924039" /><Relationship Type="http://schemas.openxmlformats.org/officeDocument/2006/relationships/slide" Target="/ppt/slides/slide3.xml" Id="R3d2262ad907a4d65" /><Relationship Type="http://schemas.openxmlformats.org/officeDocument/2006/relationships/slide" Target="/ppt/slides/slide4.xml" Id="R3d104881a16946b5" /><Relationship Type="http://schemas.openxmlformats.org/officeDocument/2006/relationships/slide" Target="/ppt/slides/slide5.xml" Id="R34b503077664471f" /><Relationship Type="http://schemas.openxmlformats.org/officeDocument/2006/relationships/slide" Target="/ppt/slides/slide6.xml" Id="Re29f4713514348cb" /><Relationship Type="http://schemas.openxmlformats.org/officeDocument/2006/relationships/slide" Target="/ppt/slides/slide7.xml" Id="R5d98bc1380324d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19c8fc8f5143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942422deb410d" /><Relationship Type="http://schemas.openxmlformats.org/officeDocument/2006/relationships/theme" Target="/ppt/slideMasters/theme/theme1.xml" Id="R670cbbf1cad248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0942422deb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527a93a98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7f1076b2e744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82e229ab8b49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2f92ee54643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9bea6f34cf4d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a2fc43ca849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0bdb95451145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EFJ-HOLDING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EFJ-HOLDING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−362 788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6 516 975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53 723 709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54 311 932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EVA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Romsaas Allé 17D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2063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928 285 626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EFJ-HOLDING AS</a:t>
            </a:r>
          </a:p>
        </p:txBody>
      </p:sp>
    </p:spTree>
  </p:cSld>
  <p:clrMapOvr>
    <a:masterClrMapping xmlns:a="http://schemas.openxmlformats.org/drawingml/2006/main"/>
  </p:clrMapOvr>
</p:sld>
</file>