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496dc69ccb1421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bc74d93bc134613"/>
  </p:sldMasterIdLst>
  <p:sldIdLst>
    <p:sldId xmlns:r="http://schemas.openxmlformats.org/officeDocument/2006/relationships" id="256" r:id="Rbac6b5aa23784933"/>
    <p:sldId xmlns:r="http://schemas.openxmlformats.org/officeDocument/2006/relationships" id="257" r:id="R3e2d436580c84b78"/>
    <p:sldId xmlns:r="http://schemas.openxmlformats.org/officeDocument/2006/relationships" id="258" r:id="Rb03b8d6b8b934742"/>
    <p:sldId xmlns:r="http://schemas.openxmlformats.org/officeDocument/2006/relationships" id="259" r:id="R050225d2574e458b"/>
    <p:sldId xmlns:r="http://schemas.openxmlformats.org/officeDocument/2006/relationships" id="260" r:id="R4ae77b25c2f64195"/>
    <p:sldId xmlns:r="http://schemas.openxmlformats.org/officeDocument/2006/relationships" id="261" r:id="R3dfabacf1cdc49a8"/>
    <p:sldId xmlns:r="http://schemas.openxmlformats.org/officeDocument/2006/relationships" id="262" r:id="Rd3b5e8a438e64ec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bc74d93bc134613" /><Relationship Type="http://schemas.openxmlformats.org/officeDocument/2006/relationships/slide" Target="/ppt/slides/slide1.xml" Id="Rbac6b5aa23784933" /><Relationship Type="http://schemas.openxmlformats.org/officeDocument/2006/relationships/slide" Target="/ppt/slides/slide2.xml" Id="R3e2d436580c84b78" /><Relationship Type="http://schemas.openxmlformats.org/officeDocument/2006/relationships/slide" Target="/ppt/slides/slide3.xml" Id="Rb03b8d6b8b934742" /><Relationship Type="http://schemas.openxmlformats.org/officeDocument/2006/relationships/slide" Target="/ppt/slides/slide4.xml" Id="R050225d2574e458b" /><Relationship Type="http://schemas.openxmlformats.org/officeDocument/2006/relationships/slide" Target="/ppt/slides/slide5.xml" Id="R4ae77b25c2f64195" /><Relationship Type="http://schemas.openxmlformats.org/officeDocument/2006/relationships/slide" Target="/ppt/slides/slide6.xml" Id="R3dfabacf1cdc49a8" /><Relationship Type="http://schemas.openxmlformats.org/officeDocument/2006/relationships/slide" Target="/ppt/slides/slide7.xml" Id="Rd3b5e8a438e64ec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76a69eb45e14c3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35fe53402e4b66" /><Relationship Type="http://schemas.openxmlformats.org/officeDocument/2006/relationships/theme" Target="/ppt/slideMasters/theme/theme1.xml" Id="Ree58ffbfa7c040b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635fe53402e4b6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df1e5461924d8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7d40bad10b419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28040f23c24f4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69b3616ca2405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453348b6c94d2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e19e947d524e3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2b562ffb58422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BRUTTO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BRUTTO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BRUTTO AS ble etablert [år] og holder til i Fenstad.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BRUTTO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BRUTTO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BRUTTO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−65 043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377 673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10 367 070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11 942 795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BRUTTO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JOHNSEN PÅL-ANDERS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BRUTTO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Slettumsvingen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2170 Fenstad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928 285 669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BRUTTO AS</a:t>
            </a:r>
          </a:p>
        </p:txBody>
      </p:sp>
    </p:spTree>
  </p:cSld>
  <p:clrMapOvr>
    <a:masterClrMapping xmlns:a="http://schemas.openxmlformats.org/drawingml/2006/main"/>
  </p:clrMapOvr>
</p:sld>
</file>