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e2bbfa7e9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1da519219436f"/>
  </p:sldMasterIdLst>
  <p:sldIdLst>
    <p:sldId xmlns:r="http://schemas.openxmlformats.org/officeDocument/2006/relationships" id="256" r:id="Rb8ce39b85cd94ff0"/>
    <p:sldId xmlns:r="http://schemas.openxmlformats.org/officeDocument/2006/relationships" id="257" r:id="R599b19647aff400f"/>
    <p:sldId xmlns:r="http://schemas.openxmlformats.org/officeDocument/2006/relationships" id="258" r:id="R9dcad55e068c43e1"/>
    <p:sldId xmlns:r="http://schemas.openxmlformats.org/officeDocument/2006/relationships" id="259" r:id="Rb2fdead6c7dd4968"/>
    <p:sldId xmlns:r="http://schemas.openxmlformats.org/officeDocument/2006/relationships" id="260" r:id="Raf53b9c7091147dd"/>
    <p:sldId xmlns:r="http://schemas.openxmlformats.org/officeDocument/2006/relationships" id="261" r:id="R54dcc848080243a9"/>
    <p:sldId xmlns:r="http://schemas.openxmlformats.org/officeDocument/2006/relationships" id="262" r:id="Re6e4f7c4e52f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1da519219436f" /><Relationship Type="http://schemas.openxmlformats.org/officeDocument/2006/relationships/slide" Target="/ppt/slides/slide1.xml" Id="Rb8ce39b85cd94ff0" /><Relationship Type="http://schemas.openxmlformats.org/officeDocument/2006/relationships/slide" Target="/ppt/slides/slide2.xml" Id="R599b19647aff400f" /><Relationship Type="http://schemas.openxmlformats.org/officeDocument/2006/relationships/slide" Target="/ppt/slides/slide3.xml" Id="R9dcad55e068c43e1" /><Relationship Type="http://schemas.openxmlformats.org/officeDocument/2006/relationships/slide" Target="/ppt/slides/slide4.xml" Id="Rb2fdead6c7dd4968" /><Relationship Type="http://schemas.openxmlformats.org/officeDocument/2006/relationships/slide" Target="/ppt/slides/slide5.xml" Id="Raf53b9c7091147dd" /><Relationship Type="http://schemas.openxmlformats.org/officeDocument/2006/relationships/slide" Target="/ppt/slides/slide6.xml" Id="R54dcc848080243a9" /><Relationship Type="http://schemas.openxmlformats.org/officeDocument/2006/relationships/slide" Target="/ppt/slides/slide7.xml" Id="Re6e4f7c4e52f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8bf304b3c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65ad713374c6d" /><Relationship Type="http://schemas.openxmlformats.org/officeDocument/2006/relationships/theme" Target="/ppt/slideMasters/theme/theme1.xml" Id="R57203b0e5717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65ad71337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74a4f784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8806c6ef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a503a342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f3364385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89a1fc11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6e6e5323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3b3ac381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 DIGGER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 DIGGER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THEA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Schultz'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928 286 894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