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65f6d11eef44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4e981fa9a4abe"/>
  </p:sldMasterIdLst>
  <p:sldIdLst>
    <p:sldId xmlns:r="http://schemas.openxmlformats.org/officeDocument/2006/relationships" id="256" r:id="R17c03bc994f8412b"/>
    <p:sldId xmlns:r="http://schemas.openxmlformats.org/officeDocument/2006/relationships" id="257" r:id="Ra483a10fe3f54093"/>
    <p:sldId xmlns:r="http://schemas.openxmlformats.org/officeDocument/2006/relationships" id="258" r:id="R121810c764c34aaa"/>
    <p:sldId xmlns:r="http://schemas.openxmlformats.org/officeDocument/2006/relationships" id="259" r:id="Ra9ad52ecab7f4ee7"/>
    <p:sldId xmlns:r="http://schemas.openxmlformats.org/officeDocument/2006/relationships" id="260" r:id="R4ffd6f0d49c7432c"/>
    <p:sldId xmlns:r="http://schemas.openxmlformats.org/officeDocument/2006/relationships" id="261" r:id="Rebfc02bc74534c39"/>
    <p:sldId xmlns:r="http://schemas.openxmlformats.org/officeDocument/2006/relationships" id="262" r:id="R2aeaa2256e2a41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4e981fa9a4abe" /><Relationship Type="http://schemas.openxmlformats.org/officeDocument/2006/relationships/slide" Target="/ppt/slides/slide1.xml" Id="R17c03bc994f8412b" /><Relationship Type="http://schemas.openxmlformats.org/officeDocument/2006/relationships/slide" Target="/ppt/slides/slide2.xml" Id="Ra483a10fe3f54093" /><Relationship Type="http://schemas.openxmlformats.org/officeDocument/2006/relationships/slide" Target="/ppt/slides/slide3.xml" Id="R121810c764c34aaa" /><Relationship Type="http://schemas.openxmlformats.org/officeDocument/2006/relationships/slide" Target="/ppt/slides/slide4.xml" Id="Ra9ad52ecab7f4ee7" /><Relationship Type="http://schemas.openxmlformats.org/officeDocument/2006/relationships/slide" Target="/ppt/slides/slide5.xml" Id="R4ffd6f0d49c7432c" /><Relationship Type="http://schemas.openxmlformats.org/officeDocument/2006/relationships/slide" Target="/ppt/slides/slide6.xml" Id="Rebfc02bc74534c39" /><Relationship Type="http://schemas.openxmlformats.org/officeDocument/2006/relationships/slide" Target="/ppt/slides/slide7.xml" Id="R2aeaa2256e2a41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6ce90eab745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13a0864d44ff8" /><Relationship Type="http://schemas.openxmlformats.org/officeDocument/2006/relationships/theme" Target="/ppt/slideMasters/theme/theme1.xml" Id="R156e5e2e048f48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113a0864d4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1fbf9381c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72751048446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772e04cb347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d6de48c2a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a1e4f6d46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55e5ff1f541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dc7a74d0344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21 826 658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336 710 544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336 842 313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UTKILEN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INGVARD UTKILEN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928 288 633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 HOLDING AS</a:t>
            </a:r>
          </a:p>
        </p:txBody>
      </p:sp>
    </p:spTree>
  </p:cSld>
  <p:clrMapOvr>
    <a:masterClrMapping xmlns:a="http://schemas.openxmlformats.org/drawingml/2006/main"/>
  </p:clrMapOvr>
</p:sld>
</file>