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5206f5331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6fd9a65234911"/>
  </p:sldMasterIdLst>
  <p:sldIdLst>
    <p:sldId xmlns:r="http://schemas.openxmlformats.org/officeDocument/2006/relationships" id="256" r:id="Rb7c034b992794c01"/>
    <p:sldId xmlns:r="http://schemas.openxmlformats.org/officeDocument/2006/relationships" id="257" r:id="Rb5e6eba812784fd6"/>
    <p:sldId xmlns:r="http://schemas.openxmlformats.org/officeDocument/2006/relationships" id="258" r:id="Rf3d170f3dcc548f6"/>
    <p:sldId xmlns:r="http://schemas.openxmlformats.org/officeDocument/2006/relationships" id="259" r:id="R4adf29f2f78c4d02"/>
    <p:sldId xmlns:r="http://schemas.openxmlformats.org/officeDocument/2006/relationships" id="260" r:id="R42b8928ef07c4f11"/>
    <p:sldId xmlns:r="http://schemas.openxmlformats.org/officeDocument/2006/relationships" id="261" r:id="Re01de37b3b5e4535"/>
    <p:sldId xmlns:r="http://schemas.openxmlformats.org/officeDocument/2006/relationships" id="262" r:id="R6838ea57e199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6fd9a65234911" /><Relationship Type="http://schemas.openxmlformats.org/officeDocument/2006/relationships/slide" Target="/ppt/slides/slide1.xml" Id="Rb7c034b992794c01" /><Relationship Type="http://schemas.openxmlformats.org/officeDocument/2006/relationships/slide" Target="/ppt/slides/slide2.xml" Id="Rb5e6eba812784fd6" /><Relationship Type="http://schemas.openxmlformats.org/officeDocument/2006/relationships/slide" Target="/ppt/slides/slide3.xml" Id="Rf3d170f3dcc548f6" /><Relationship Type="http://schemas.openxmlformats.org/officeDocument/2006/relationships/slide" Target="/ppt/slides/slide4.xml" Id="R4adf29f2f78c4d02" /><Relationship Type="http://schemas.openxmlformats.org/officeDocument/2006/relationships/slide" Target="/ppt/slides/slide5.xml" Id="R42b8928ef07c4f11" /><Relationship Type="http://schemas.openxmlformats.org/officeDocument/2006/relationships/slide" Target="/ppt/slides/slide6.xml" Id="Re01de37b3b5e4535" /><Relationship Type="http://schemas.openxmlformats.org/officeDocument/2006/relationships/slide" Target="/ppt/slides/slide7.xml" Id="R6838ea57e199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436f253ea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7acdef4344ef" /><Relationship Type="http://schemas.openxmlformats.org/officeDocument/2006/relationships/theme" Target="/ppt/slideMasters/theme/theme1.xml" Id="Re33647391e68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67acdef43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e4dbf581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ddeffbb15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2bdf3c2b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82af7189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90409dc2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4c8410cd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8cabb7db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CAMPANULE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CAMPANULE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38 885 889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FRANK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Bergrådveien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