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bbc7d298d745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7399c41aed4f05"/>
  </p:sldMasterIdLst>
  <p:sldIdLst>
    <p:sldId xmlns:r="http://schemas.openxmlformats.org/officeDocument/2006/relationships" id="256" r:id="R73f4c3ab26914a73"/>
    <p:sldId xmlns:r="http://schemas.openxmlformats.org/officeDocument/2006/relationships" id="257" r:id="Rbdbdbc12c57747ac"/>
    <p:sldId xmlns:r="http://schemas.openxmlformats.org/officeDocument/2006/relationships" id="258" r:id="R9ab2b7f62985493d"/>
    <p:sldId xmlns:r="http://schemas.openxmlformats.org/officeDocument/2006/relationships" id="259" r:id="R3804189c31ac437c"/>
    <p:sldId xmlns:r="http://schemas.openxmlformats.org/officeDocument/2006/relationships" id="260" r:id="Re0097c6b36a2405a"/>
    <p:sldId xmlns:r="http://schemas.openxmlformats.org/officeDocument/2006/relationships" id="261" r:id="R1fdda44c02f944fe"/>
    <p:sldId xmlns:r="http://schemas.openxmlformats.org/officeDocument/2006/relationships" id="262" r:id="R5f34a51cd55646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7399c41aed4f05" /><Relationship Type="http://schemas.openxmlformats.org/officeDocument/2006/relationships/slide" Target="/ppt/slides/slide1.xml" Id="R73f4c3ab26914a73" /><Relationship Type="http://schemas.openxmlformats.org/officeDocument/2006/relationships/slide" Target="/ppt/slides/slide2.xml" Id="Rbdbdbc12c57747ac" /><Relationship Type="http://schemas.openxmlformats.org/officeDocument/2006/relationships/slide" Target="/ppt/slides/slide3.xml" Id="R9ab2b7f62985493d" /><Relationship Type="http://schemas.openxmlformats.org/officeDocument/2006/relationships/slide" Target="/ppt/slides/slide4.xml" Id="R3804189c31ac437c" /><Relationship Type="http://schemas.openxmlformats.org/officeDocument/2006/relationships/slide" Target="/ppt/slides/slide5.xml" Id="Re0097c6b36a2405a" /><Relationship Type="http://schemas.openxmlformats.org/officeDocument/2006/relationships/slide" Target="/ppt/slides/slide6.xml" Id="R1fdda44c02f944fe" /><Relationship Type="http://schemas.openxmlformats.org/officeDocument/2006/relationships/slide" Target="/ppt/slides/slide7.xml" Id="R5f34a51cd55646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c3dc43301b4f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fd5dc57e64a84" /><Relationship Type="http://schemas.openxmlformats.org/officeDocument/2006/relationships/theme" Target="/ppt/slideMasters/theme/theme1.xml" Id="R71ec5cd30b1c41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dfd5dc57e64a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e064c32ac4d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ea3abc43443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2aeed067443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41b4779ad49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c9fa0a82b41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2049170e049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051755fd247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J.V.K.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J.V.K. HOLDING AS ble etablert [år] og holder til i Børsa.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−213 795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811 305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8 607 335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9 644 452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VIDAR KOREN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Fjellhaugvegen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7353 Børsa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928 293 874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