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d1f701e07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1dc22d6424e8d"/>
  </p:sldMasterIdLst>
  <p:sldIdLst>
    <p:sldId xmlns:r="http://schemas.openxmlformats.org/officeDocument/2006/relationships" id="256" r:id="R7e31695dfdb940e6"/>
    <p:sldId xmlns:r="http://schemas.openxmlformats.org/officeDocument/2006/relationships" id="257" r:id="R56c695662f8f419b"/>
    <p:sldId xmlns:r="http://schemas.openxmlformats.org/officeDocument/2006/relationships" id="258" r:id="Ra2aa9896705d4fec"/>
    <p:sldId xmlns:r="http://schemas.openxmlformats.org/officeDocument/2006/relationships" id="259" r:id="R0aac982cdd0f42a4"/>
    <p:sldId xmlns:r="http://schemas.openxmlformats.org/officeDocument/2006/relationships" id="260" r:id="R90d3e77deb1e41ee"/>
    <p:sldId xmlns:r="http://schemas.openxmlformats.org/officeDocument/2006/relationships" id="261" r:id="Rfb8122b0c51e4a0b"/>
    <p:sldId xmlns:r="http://schemas.openxmlformats.org/officeDocument/2006/relationships" id="262" r:id="Re6a02b3c61d4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1dc22d6424e8d" /><Relationship Type="http://schemas.openxmlformats.org/officeDocument/2006/relationships/slide" Target="/ppt/slides/slide1.xml" Id="R7e31695dfdb940e6" /><Relationship Type="http://schemas.openxmlformats.org/officeDocument/2006/relationships/slide" Target="/ppt/slides/slide2.xml" Id="R56c695662f8f419b" /><Relationship Type="http://schemas.openxmlformats.org/officeDocument/2006/relationships/slide" Target="/ppt/slides/slide3.xml" Id="Ra2aa9896705d4fec" /><Relationship Type="http://schemas.openxmlformats.org/officeDocument/2006/relationships/slide" Target="/ppt/slides/slide4.xml" Id="R0aac982cdd0f42a4" /><Relationship Type="http://schemas.openxmlformats.org/officeDocument/2006/relationships/slide" Target="/ppt/slides/slide5.xml" Id="R90d3e77deb1e41ee" /><Relationship Type="http://schemas.openxmlformats.org/officeDocument/2006/relationships/slide" Target="/ppt/slides/slide6.xml" Id="Rfb8122b0c51e4a0b" /><Relationship Type="http://schemas.openxmlformats.org/officeDocument/2006/relationships/slide" Target="/ppt/slides/slide7.xml" Id="Re6a02b3c61d4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94c3db5fc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7e8f5c9af47c8" /><Relationship Type="http://schemas.openxmlformats.org/officeDocument/2006/relationships/theme" Target="/ppt/slideMasters/theme/theme1.xml" Id="R4ca058c11643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17e8f5c9af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2205a933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272ca10a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8ff4d524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ab599c92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bc78869c41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8a4d5b1745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4084e67e5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CESS HOLDING AS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OLAV SÆTREN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Tomasgardvegen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928 295 656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CESS HOLDING AS</a:t>
            </a:r>
          </a:p>
        </p:txBody>
      </p:sp>
    </p:spTree>
  </p:cSld>
  <p:clrMapOvr>
    <a:masterClrMapping xmlns:a="http://schemas.openxmlformats.org/drawingml/2006/main"/>
  </p:clrMapOvr>
</p:sld>
</file>