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222b58da1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045f63e6e4d59"/>
  </p:sldMasterIdLst>
  <p:sldIdLst>
    <p:sldId xmlns:r="http://schemas.openxmlformats.org/officeDocument/2006/relationships" id="256" r:id="R214def0dc3684a40"/>
    <p:sldId xmlns:r="http://schemas.openxmlformats.org/officeDocument/2006/relationships" id="257" r:id="R9cb3b758a7fd40da"/>
    <p:sldId xmlns:r="http://schemas.openxmlformats.org/officeDocument/2006/relationships" id="258" r:id="Rb4df9f8aa9814f92"/>
    <p:sldId xmlns:r="http://schemas.openxmlformats.org/officeDocument/2006/relationships" id="259" r:id="Rf2ed07e8483b4787"/>
    <p:sldId xmlns:r="http://schemas.openxmlformats.org/officeDocument/2006/relationships" id="260" r:id="R80e811bd97564d28"/>
    <p:sldId xmlns:r="http://schemas.openxmlformats.org/officeDocument/2006/relationships" id="261" r:id="R053c7fb4175d42e4"/>
    <p:sldId xmlns:r="http://schemas.openxmlformats.org/officeDocument/2006/relationships" id="262" r:id="R9d7257749856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045f63e6e4d59" /><Relationship Type="http://schemas.openxmlformats.org/officeDocument/2006/relationships/slide" Target="/ppt/slides/slide1.xml" Id="R214def0dc3684a40" /><Relationship Type="http://schemas.openxmlformats.org/officeDocument/2006/relationships/slide" Target="/ppt/slides/slide2.xml" Id="R9cb3b758a7fd40da" /><Relationship Type="http://schemas.openxmlformats.org/officeDocument/2006/relationships/slide" Target="/ppt/slides/slide3.xml" Id="Rb4df9f8aa9814f92" /><Relationship Type="http://schemas.openxmlformats.org/officeDocument/2006/relationships/slide" Target="/ppt/slides/slide4.xml" Id="Rf2ed07e8483b4787" /><Relationship Type="http://schemas.openxmlformats.org/officeDocument/2006/relationships/slide" Target="/ppt/slides/slide5.xml" Id="R80e811bd97564d28" /><Relationship Type="http://schemas.openxmlformats.org/officeDocument/2006/relationships/slide" Target="/ppt/slides/slide6.xml" Id="R053c7fb4175d42e4" /><Relationship Type="http://schemas.openxmlformats.org/officeDocument/2006/relationships/slide" Target="/ppt/slides/slide7.xml" Id="R9d7257749856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dbb6048c3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7c3dfff242b2" /><Relationship Type="http://schemas.openxmlformats.org/officeDocument/2006/relationships/theme" Target="/ppt/slideMasters/theme/theme1.xml" Id="Ra1714a81e01c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37c3dfff2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780015df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fba455393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b5470a78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98387fba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d4a804d3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a9a2a106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7e0d249c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SANED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1 185 702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NEDREVÅG SIV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SANED AS</a:t>
            </a:r>
          </a:p>
        </p:txBody>
      </p:sp>
    </p:spTree>
  </p:cSld>
  <p:clrMapOvr>
    <a:masterClrMapping xmlns:a="http://schemas.openxmlformats.org/drawingml/2006/main"/>
  </p:clrMapOvr>
</p:sld>
</file>