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d53988dc2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964d7833948e1"/>
  </p:sldMasterIdLst>
  <p:sldIdLst>
    <p:sldId xmlns:r="http://schemas.openxmlformats.org/officeDocument/2006/relationships" id="256" r:id="Rfa6e58516d7345bd"/>
    <p:sldId xmlns:r="http://schemas.openxmlformats.org/officeDocument/2006/relationships" id="257" r:id="R1d14b33848f94022"/>
    <p:sldId xmlns:r="http://schemas.openxmlformats.org/officeDocument/2006/relationships" id="258" r:id="R1651a560dd02497b"/>
    <p:sldId xmlns:r="http://schemas.openxmlformats.org/officeDocument/2006/relationships" id="259" r:id="R8866d9ec8eac4832"/>
    <p:sldId xmlns:r="http://schemas.openxmlformats.org/officeDocument/2006/relationships" id="260" r:id="R65586c9ff07a40f0"/>
    <p:sldId xmlns:r="http://schemas.openxmlformats.org/officeDocument/2006/relationships" id="261" r:id="R533972664885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964d7833948e1" /><Relationship Type="http://schemas.openxmlformats.org/officeDocument/2006/relationships/slide" Target="/ppt/slides/slide1.xml" Id="Rfa6e58516d7345bd" /><Relationship Type="http://schemas.openxmlformats.org/officeDocument/2006/relationships/slide" Target="/ppt/slides/slide2.xml" Id="R1d14b33848f94022" /><Relationship Type="http://schemas.openxmlformats.org/officeDocument/2006/relationships/slide" Target="/ppt/slides/slide3.xml" Id="R1651a560dd02497b" /><Relationship Type="http://schemas.openxmlformats.org/officeDocument/2006/relationships/slide" Target="/ppt/slides/slide4.xml" Id="R8866d9ec8eac4832" /><Relationship Type="http://schemas.openxmlformats.org/officeDocument/2006/relationships/slide" Target="/ppt/slides/slide5.xml" Id="R65586c9ff07a40f0" /><Relationship Type="http://schemas.openxmlformats.org/officeDocument/2006/relationships/slide" Target="/ppt/slides/slide6.xml" Id="R533972664885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deafbc724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8b01b5af74ba8" /><Relationship Type="http://schemas.openxmlformats.org/officeDocument/2006/relationships/theme" Target="/ppt/slideMasters/theme/theme1.xml" Id="R145a3ea9a215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8b01b5af7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bd248bd8e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a23d03d65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32b75f5f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3211bdcba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da261715b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9d26b99f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