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dff76339dd40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54dbe22df34088"/>
  </p:sldMasterIdLst>
  <p:sldIdLst>
    <p:sldId xmlns:r="http://schemas.openxmlformats.org/officeDocument/2006/relationships" id="256" r:id="Rd0e7d26dc865484a"/>
    <p:sldId xmlns:r="http://schemas.openxmlformats.org/officeDocument/2006/relationships" id="257" r:id="Rbc491e1b1e0c40e1"/>
    <p:sldId xmlns:r="http://schemas.openxmlformats.org/officeDocument/2006/relationships" id="258" r:id="R7990264b9dc6446b"/>
    <p:sldId xmlns:r="http://schemas.openxmlformats.org/officeDocument/2006/relationships" id="259" r:id="Rc558368e834e44c3"/>
    <p:sldId xmlns:r="http://schemas.openxmlformats.org/officeDocument/2006/relationships" id="260" r:id="R8ad5470bb78b4768"/>
    <p:sldId xmlns:r="http://schemas.openxmlformats.org/officeDocument/2006/relationships" id="261" r:id="Rdce20a33f6564233"/>
    <p:sldId xmlns:r="http://schemas.openxmlformats.org/officeDocument/2006/relationships" id="262" r:id="R60b21249e4e243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54dbe22df34088" /><Relationship Type="http://schemas.openxmlformats.org/officeDocument/2006/relationships/slide" Target="/ppt/slides/slide1.xml" Id="Rd0e7d26dc865484a" /><Relationship Type="http://schemas.openxmlformats.org/officeDocument/2006/relationships/slide" Target="/ppt/slides/slide2.xml" Id="Rbc491e1b1e0c40e1" /><Relationship Type="http://schemas.openxmlformats.org/officeDocument/2006/relationships/slide" Target="/ppt/slides/slide3.xml" Id="R7990264b9dc6446b" /><Relationship Type="http://schemas.openxmlformats.org/officeDocument/2006/relationships/slide" Target="/ppt/slides/slide4.xml" Id="Rc558368e834e44c3" /><Relationship Type="http://schemas.openxmlformats.org/officeDocument/2006/relationships/slide" Target="/ppt/slides/slide5.xml" Id="R8ad5470bb78b4768" /><Relationship Type="http://schemas.openxmlformats.org/officeDocument/2006/relationships/slide" Target="/ppt/slides/slide6.xml" Id="Rdce20a33f6564233" /><Relationship Type="http://schemas.openxmlformats.org/officeDocument/2006/relationships/slide" Target="/ppt/slides/slide7.xml" Id="R60b21249e4e243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96bc74272949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e8dcc00d44a3c" /><Relationship Type="http://schemas.openxmlformats.org/officeDocument/2006/relationships/theme" Target="/ppt/slideMasters/theme/theme1.xml" Id="Re40b7dfcc65c40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3e8dcc00d44a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dd498186f4b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610862a5b44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fb657ad644f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b4d3105ff43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6597ec60640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58afb78df49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acdc9d64441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M.S.A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M.S.A INVEST AS ble etablert [år] og holder til i Gransherad.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818 409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1 406 156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MARITA SAUARLIA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Venåsvegen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3691 Gransherad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928 299 708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