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cf5b6015c447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b81188e3914270"/>
  </p:sldMasterIdLst>
  <p:sldIdLst>
    <p:sldId xmlns:r="http://schemas.openxmlformats.org/officeDocument/2006/relationships" id="256" r:id="R9ee1630e62e84b0f"/>
    <p:sldId xmlns:r="http://schemas.openxmlformats.org/officeDocument/2006/relationships" id="257" r:id="Ra1710fc778444336"/>
    <p:sldId xmlns:r="http://schemas.openxmlformats.org/officeDocument/2006/relationships" id="258" r:id="Rea2c9d0f2c9649cb"/>
    <p:sldId xmlns:r="http://schemas.openxmlformats.org/officeDocument/2006/relationships" id="259" r:id="R442daa3c8ab7471e"/>
    <p:sldId xmlns:r="http://schemas.openxmlformats.org/officeDocument/2006/relationships" id="260" r:id="R85693262e5834fcf"/>
    <p:sldId xmlns:r="http://schemas.openxmlformats.org/officeDocument/2006/relationships" id="261" r:id="Rdcf5bb189bb84d0a"/>
    <p:sldId xmlns:r="http://schemas.openxmlformats.org/officeDocument/2006/relationships" id="262" r:id="Rfd89f85bf8b841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b81188e3914270" /><Relationship Type="http://schemas.openxmlformats.org/officeDocument/2006/relationships/slide" Target="/ppt/slides/slide1.xml" Id="R9ee1630e62e84b0f" /><Relationship Type="http://schemas.openxmlformats.org/officeDocument/2006/relationships/slide" Target="/ppt/slides/slide2.xml" Id="Ra1710fc778444336" /><Relationship Type="http://schemas.openxmlformats.org/officeDocument/2006/relationships/slide" Target="/ppt/slides/slide3.xml" Id="Rea2c9d0f2c9649cb" /><Relationship Type="http://schemas.openxmlformats.org/officeDocument/2006/relationships/slide" Target="/ppt/slides/slide4.xml" Id="R442daa3c8ab7471e" /><Relationship Type="http://schemas.openxmlformats.org/officeDocument/2006/relationships/slide" Target="/ppt/slides/slide5.xml" Id="R85693262e5834fcf" /><Relationship Type="http://schemas.openxmlformats.org/officeDocument/2006/relationships/slide" Target="/ppt/slides/slide6.xml" Id="Rdcf5bb189bb84d0a" /><Relationship Type="http://schemas.openxmlformats.org/officeDocument/2006/relationships/slide" Target="/ppt/slides/slide7.xml" Id="Rfd89f85bf8b841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fbe63db16a46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f9aecba12499d" /><Relationship Type="http://schemas.openxmlformats.org/officeDocument/2006/relationships/theme" Target="/ppt/slideMasters/theme/theme1.xml" Id="R1d7ecb2a058841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2f9aecba1249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810066f6946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c0749c5ac45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2a52a33954c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2c953bbb446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40ce2fc8c42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4e83b3c4141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5db12ef0043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ASSET 36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ASSET 36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ASSET 36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ASSET 36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ASSET 36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ASSET 36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−100 360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ASSET 36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PROSPECTIVE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BERNIE HOLDING AS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MILDE SKIBSVERFT AS  –  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VISE AS  –  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 COAST CAPITAL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ASSET 36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Floodmyrvegen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3946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928 302 695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ASSET 36 AS</a:t>
            </a:r>
          </a:p>
        </p:txBody>
      </p:sp>
    </p:spTree>
  </p:cSld>
  <p:clrMapOvr>
    <a:masterClrMapping xmlns:a="http://schemas.openxmlformats.org/drawingml/2006/main"/>
  </p:clrMapOvr>
</p:sld>
</file>