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def57aea1643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3012a0269649ea"/>
  </p:sldMasterIdLst>
  <p:sldIdLst>
    <p:sldId xmlns:r="http://schemas.openxmlformats.org/officeDocument/2006/relationships" id="256" r:id="Rd6cd244b2a91421a"/>
    <p:sldId xmlns:r="http://schemas.openxmlformats.org/officeDocument/2006/relationships" id="257" r:id="R98d79803dfd046b6"/>
    <p:sldId xmlns:r="http://schemas.openxmlformats.org/officeDocument/2006/relationships" id="258" r:id="R1999e3ed6b794ba3"/>
    <p:sldId xmlns:r="http://schemas.openxmlformats.org/officeDocument/2006/relationships" id="259" r:id="R56db34d11b844441"/>
    <p:sldId xmlns:r="http://schemas.openxmlformats.org/officeDocument/2006/relationships" id="260" r:id="Rdf726fdd65434d93"/>
    <p:sldId xmlns:r="http://schemas.openxmlformats.org/officeDocument/2006/relationships" id="261" r:id="R266614a62bf34b40"/>
    <p:sldId xmlns:r="http://schemas.openxmlformats.org/officeDocument/2006/relationships" id="262" r:id="R3bb61fdf5ab440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3012a0269649ea" /><Relationship Type="http://schemas.openxmlformats.org/officeDocument/2006/relationships/slide" Target="/ppt/slides/slide1.xml" Id="Rd6cd244b2a91421a" /><Relationship Type="http://schemas.openxmlformats.org/officeDocument/2006/relationships/slide" Target="/ppt/slides/slide2.xml" Id="R98d79803dfd046b6" /><Relationship Type="http://schemas.openxmlformats.org/officeDocument/2006/relationships/slide" Target="/ppt/slides/slide3.xml" Id="R1999e3ed6b794ba3" /><Relationship Type="http://schemas.openxmlformats.org/officeDocument/2006/relationships/slide" Target="/ppt/slides/slide4.xml" Id="R56db34d11b844441" /><Relationship Type="http://schemas.openxmlformats.org/officeDocument/2006/relationships/slide" Target="/ppt/slides/slide5.xml" Id="Rdf726fdd65434d93" /><Relationship Type="http://schemas.openxmlformats.org/officeDocument/2006/relationships/slide" Target="/ppt/slides/slide6.xml" Id="R266614a62bf34b40" /><Relationship Type="http://schemas.openxmlformats.org/officeDocument/2006/relationships/slide" Target="/ppt/slides/slide7.xml" Id="R3bb61fdf5ab440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2c4465bdc247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416b00dd84925" /><Relationship Type="http://schemas.openxmlformats.org/officeDocument/2006/relationships/theme" Target="/ppt/slideMasters/theme/theme1.xml" Id="R265a7beee1d94c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4416b00dd849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52fe4b8c346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0fbfb3ca04d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a4316546144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21155653a47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25da655ec4e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f17117c3844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46a138e2040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OFO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OFO AS ble etablert [år] og holder til i Skage I Namdalen.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−137 571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1 540 142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27 350 074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27 370 061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FORMO OLE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Øverlia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7860 Skage I Namdalen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928 309 320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 AS</a:t>
            </a:r>
          </a:p>
        </p:txBody>
      </p:sp>
    </p:spTree>
  </p:cSld>
  <p:clrMapOvr>
    <a:masterClrMapping xmlns:a="http://schemas.openxmlformats.org/drawingml/2006/main"/>
  </p:clrMapOvr>
</p:sld>
</file>