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f4e3cf664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83906f52b485d"/>
  </p:sldMasterIdLst>
  <p:sldIdLst>
    <p:sldId xmlns:r="http://schemas.openxmlformats.org/officeDocument/2006/relationships" id="256" r:id="R67e982f7cf434b53"/>
    <p:sldId xmlns:r="http://schemas.openxmlformats.org/officeDocument/2006/relationships" id="257" r:id="Rfa3e478758e74be6"/>
    <p:sldId xmlns:r="http://schemas.openxmlformats.org/officeDocument/2006/relationships" id="258" r:id="R199ea5257d3a410d"/>
    <p:sldId xmlns:r="http://schemas.openxmlformats.org/officeDocument/2006/relationships" id="259" r:id="R97b3dcfa4fd64ddf"/>
    <p:sldId xmlns:r="http://schemas.openxmlformats.org/officeDocument/2006/relationships" id="260" r:id="R97b21fc7319d49f0"/>
    <p:sldId xmlns:r="http://schemas.openxmlformats.org/officeDocument/2006/relationships" id="261" r:id="R444e35ab155742de"/>
    <p:sldId xmlns:r="http://schemas.openxmlformats.org/officeDocument/2006/relationships" id="262" r:id="R22907a393458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83906f52b485d" /><Relationship Type="http://schemas.openxmlformats.org/officeDocument/2006/relationships/slide" Target="/ppt/slides/slide1.xml" Id="R67e982f7cf434b53" /><Relationship Type="http://schemas.openxmlformats.org/officeDocument/2006/relationships/slide" Target="/ppt/slides/slide2.xml" Id="Rfa3e478758e74be6" /><Relationship Type="http://schemas.openxmlformats.org/officeDocument/2006/relationships/slide" Target="/ppt/slides/slide3.xml" Id="R199ea5257d3a410d" /><Relationship Type="http://schemas.openxmlformats.org/officeDocument/2006/relationships/slide" Target="/ppt/slides/slide4.xml" Id="R97b3dcfa4fd64ddf" /><Relationship Type="http://schemas.openxmlformats.org/officeDocument/2006/relationships/slide" Target="/ppt/slides/slide5.xml" Id="R97b21fc7319d49f0" /><Relationship Type="http://schemas.openxmlformats.org/officeDocument/2006/relationships/slide" Target="/ppt/slides/slide6.xml" Id="R444e35ab155742de" /><Relationship Type="http://schemas.openxmlformats.org/officeDocument/2006/relationships/slide" Target="/ppt/slides/slide7.xml" Id="R22907a393458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ad928c11e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ed824ae04140" /><Relationship Type="http://schemas.openxmlformats.org/officeDocument/2006/relationships/theme" Target="/ppt/slideMasters/theme/theme1.xml" Id="Rabf70afc6d7d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6ed824ae0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303f0ef5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678737bb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7116c816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9490bb1c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2a4c5cede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42543dd1c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6525122ce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CASSIOPEIA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14 660 192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15 215 792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ELISABETH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