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4b1dc47bba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0fe017d2a74a2a"/>
  </p:sldMasterIdLst>
  <p:sldIdLst>
    <p:sldId xmlns:r="http://schemas.openxmlformats.org/officeDocument/2006/relationships" id="256" r:id="R56109d67bd784f2c"/>
    <p:sldId xmlns:r="http://schemas.openxmlformats.org/officeDocument/2006/relationships" id="257" r:id="Rc590358cf5744058"/>
    <p:sldId xmlns:r="http://schemas.openxmlformats.org/officeDocument/2006/relationships" id="258" r:id="R5a1750032533428e"/>
    <p:sldId xmlns:r="http://schemas.openxmlformats.org/officeDocument/2006/relationships" id="259" r:id="R65c2f62a1ece4989"/>
    <p:sldId xmlns:r="http://schemas.openxmlformats.org/officeDocument/2006/relationships" id="260" r:id="R4adc5b1a92ef4028"/>
    <p:sldId xmlns:r="http://schemas.openxmlformats.org/officeDocument/2006/relationships" id="261" r:id="R950acdc1444b4054"/>
    <p:sldId xmlns:r="http://schemas.openxmlformats.org/officeDocument/2006/relationships" id="262" r:id="Rf1e30e0b22724d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fe017d2a74a2a" /><Relationship Type="http://schemas.openxmlformats.org/officeDocument/2006/relationships/slide" Target="/ppt/slides/slide1.xml" Id="R56109d67bd784f2c" /><Relationship Type="http://schemas.openxmlformats.org/officeDocument/2006/relationships/slide" Target="/ppt/slides/slide2.xml" Id="Rc590358cf5744058" /><Relationship Type="http://schemas.openxmlformats.org/officeDocument/2006/relationships/slide" Target="/ppt/slides/slide3.xml" Id="R5a1750032533428e" /><Relationship Type="http://schemas.openxmlformats.org/officeDocument/2006/relationships/slide" Target="/ppt/slides/slide4.xml" Id="R65c2f62a1ece4989" /><Relationship Type="http://schemas.openxmlformats.org/officeDocument/2006/relationships/slide" Target="/ppt/slides/slide5.xml" Id="R4adc5b1a92ef4028" /><Relationship Type="http://schemas.openxmlformats.org/officeDocument/2006/relationships/slide" Target="/ppt/slides/slide6.xml" Id="R950acdc1444b4054" /><Relationship Type="http://schemas.openxmlformats.org/officeDocument/2006/relationships/slide" Target="/ppt/slides/slide7.xml" Id="Rf1e30e0b22724d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43a2040c949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87c42cd364787" /><Relationship Type="http://schemas.openxmlformats.org/officeDocument/2006/relationships/theme" Target="/ppt/slideMasters/theme/theme1.xml" Id="R3643522abe8843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c87c42cd3647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5236d74d044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9bfa6352844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c8c5b40d843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fdee5b41248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ffd7e31a740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fd6e3ebba42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eb0a9704349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TIMMY GRANAAS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TIMMY GRANAAS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TIMMY GRANAAS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TIMMY GRANAAS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TIMMY GRANAAS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TIMMY GRANAAS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217 713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1 403 274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TIMMY GRANAAS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GRANAAS TIMMY RØGEBERG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TIMMY GRANAAS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Munkerudveien 77A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928 310 728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TIMMY GRANAAS INVEST AS</a:t>
            </a:r>
          </a:p>
        </p:txBody>
      </p:sp>
    </p:spTree>
  </p:cSld>
  <p:clrMapOvr>
    <a:masterClrMapping xmlns:a="http://schemas.openxmlformats.org/drawingml/2006/main"/>
  </p:clrMapOvr>
</p:sld>
</file>