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18b2ef136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520bd0b604dd0"/>
  </p:sldMasterIdLst>
  <p:sldIdLst>
    <p:sldId xmlns:r="http://schemas.openxmlformats.org/officeDocument/2006/relationships" id="256" r:id="R328b0b5200f64cb1"/>
    <p:sldId xmlns:r="http://schemas.openxmlformats.org/officeDocument/2006/relationships" id="257" r:id="R93645ec9f50542fb"/>
    <p:sldId xmlns:r="http://schemas.openxmlformats.org/officeDocument/2006/relationships" id="258" r:id="R3102332643e84d07"/>
    <p:sldId xmlns:r="http://schemas.openxmlformats.org/officeDocument/2006/relationships" id="259" r:id="Rca46da52ee374ebc"/>
    <p:sldId xmlns:r="http://schemas.openxmlformats.org/officeDocument/2006/relationships" id="260" r:id="Rc4899ef8f983495e"/>
    <p:sldId xmlns:r="http://schemas.openxmlformats.org/officeDocument/2006/relationships" id="261" r:id="Re32efed5d7c648cb"/>
    <p:sldId xmlns:r="http://schemas.openxmlformats.org/officeDocument/2006/relationships" id="262" r:id="R683f1aedb246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520bd0b604dd0" /><Relationship Type="http://schemas.openxmlformats.org/officeDocument/2006/relationships/slide" Target="/ppt/slides/slide1.xml" Id="R328b0b5200f64cb1" /><Relationship Type="http://schemas.openxmlformats.org/officeDocument/2006/relationships/slide" Target="/ppt/slides/slide2.xml" Id="R93645ec9f50542fb" /><Relationship Type="http://schemas.openxmlformats.org/officeDocument/2006/relationships/slide" Target="/ppt/slides/slide3.xml" Id="R3102332643e84d07" /><Relationship Type="http://schemas.openxmlformats.org/officeDocument/2006/relationships/slide" Target="/ppt/slides/slide4.xml" Id="Rca46da52ee374ebc" /><Relationship Type="http://schemas.openxmlformats.org/officeDocument/2006/relationships/slide" Target="/ppt/slides/slide5.xml" Id="Rc4899ef8f983495e" /><Relationship Type="http://schemas.openxmlformats.org/officeDocument/2006/relationships/slide" Target="/ppt/slides/slide6.xml" Id="Re32efed5d7c648cb" /><Relationship Type="http://schemas.openxmlformats.org/officeDocument/2006/relationships/slide" Target="/ppt/slides/slide7.xml" Id="R683f1aedb246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eb435cac6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58325f12345bf" /><Relationship Type="http://schemas.openxmlformats.org/officeDocument/2006/relationships/theme" Target="/ppt/slideMasters/theme/theme1.xml" Id="R73506c397525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58325f123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6a716ea4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0997f9f4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0bf56f5fb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b5a653a38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1df40a38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452df75a4c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044fdf0a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TLR HOLDING AS ble etablert [år] og holder til i Ankenes.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REPPEN TRYGVE LOSVIK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Millerjordneset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8520 Ankenes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928 314 103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TLR HOLDING AS</a:t>
            </a:r>
          </a:p>
        </p:txBody>
      </p:sp>
    </p:spTree>
  </p:cSld>
  <p:clrMapOvr>
    <a:masterClrMapping xmlns:a="http://schemas.openxmlformats.org/drawingml/2006/main"/>
  </p:clrMapOvr>
</p:sld>
</file>