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6cb3a5fb8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a4536829d487d"/>
  </p:sldMasterIdLst>
  <p:sldIdLst>
    <p:sldId xmlns:r="http://schemas.openxmlformats.org/officeDocument/2006/relationships" id="256" r:id="Rab137f49a5f1440d"/>
    <p:sldId xmlns:r="http://schemas.openxmlformats.org/officeDocument/2006/relationships" id="257" r:id="R5040eb7e74dd4e8a"/>
    <p:sldId xmlns:r="http://schemas.openxmlformats.org/officeDocument/2006/relationships" id="258" r:id="Re6671fa3345b4002"/>
    <p:sldId xmlns:r="http://schemas.openxmlformats.org/officeDocument/2006/relationships" id="259" r:id="R12684502fc4b4148"/>
    <p:sldId xmlns:r="http://schemas.openxmlformats.org/officeDocument/2006/relationships" id="260" r:id="Rbac8ff1cf4824259"/>
    <p:sldId xmlns:r="http://schemas.openxmlformats.org/officeDocument/2006/relationships" id="261" r:id="R61dc129262ab4231"/>
    <p:sldId xmlns:r="http://schemas.openxmlformats.org/officeDocument/2006/relationships" id="262" r:id="Rdec302d6a5f1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a4536829d487d" /><Relationship Type="http://schemas.openxmlformats.org/officeDocument/2006/relationships/slide" Target="/ppt/slides/slide1.xml" Id="Rab137f49a5f1440d" /><Relationship Type="http://schemas.openxmlformats.org/officeDocument/2006/relationships/slide" Target="/ppt/slides/slide2.xml" Id="R5040eb7e74dd4e8a" /><Relationship Type="http://schemas.openxmlformats.org/officeDocument/2006/relationships/slide" Target="/ppt/slides/slide3.xml" Id="Re6671fa3345b4002" /><Relationship Type="http://schemas.openxmlformats.org/officeDocument/2006/relationships/slide" Target="/ppt/slides/slide4.xml" Id="R12684502fc4b4148" /><Relationship Type="http://schemas.openxmlformats.org/officeDocument/2006/relationships/slide" Target="/ppt/slides/slide5.xml" Id="Rbac8ff1cf4824259" /><Relationship Type="http://schemas.openxmlformats.org/officeDocument/2006/relationships/slide" Target="/ppt/slides/slide6.xml" Id="R61dc129262ab4231" /><Relationship Type="http://schemas.openxmlformats.org/officeDocument/2006/relationships/slide" Target="/ppt/slides/slide7.xml" Id="Rdec302d6a5f1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5938854ca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a0ff8ca842b8" /><Relationship Type="http://schemas.openxmlformats.org/officeDocument/2006/relationships/theme" Target="/ppt/slideMasters/theme/theme1.xml" Id="R6922f2b5e245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0a0ff8ca8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f33aca9e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ea36e34c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1e52e3eb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45552e1fd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970c0ba06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9d132972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fd6de248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AURUM HOLDING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119 575 219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119 575 219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MARTHON GRANBERG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928 325 075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AURUM HOLDING AS</a:t>
            </a:r>
          </a:p>
        </p:txBody>
      </p:sp>
    </p:spTree>
  </p:cSld>
  <p:clrMapOvr>
    <a:masterClrMapping xmlns:a="http://schemas.openxmlformats.org/drawingml/2006/main"/>
  </p:clrMapOvr>
</p:sld>
</file>