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5941098f20c4b7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5f3dd189dff4dc6"/>
  </p:sldMasterIdLst>
  <p:sldIdLst>
    <p:sldId xmlns:r="http://schemas.openxmlformats.org/officeDocument/2006/relationships" id="256" r:id="R5d32ced1c5ec4d3f"/>
    <p:sldId xmlns:r="http://schemas.openxmlformats.org/officeDocument/2006/relationships" id="257" r:id="Re197630141734125"/>
    <p:sldId xmlns:r="http://schemas.openxmlformats.org/officeDocument/2006/relationships" id="258" r:id="R8ee5c81108ce43ae"/>
    <p:sldId xmlns:r="http://schemas.openxmlformats.org/officeDocument/2006/relationships" id="259" r:id="R5d4462417752412d"/>
    <p:sldId xmlns:r="http://schemas.openxmlformats.org/officeDocument/2006/relationships" id="260" r:id="R586afda19e5c4e2c"/>
    <p:sldId xmlns:r="http://schemas.openxmlformats.org/officeDocument/2006/relationships" id="261" r:id="R82856c571b544bd3"/>
    <p:sldId xmlns:r="http://schemas.openxmlformats.org/officeDocument/2006/relationships" id="262" r:id="R284f5f04b2b24ca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f3dd189dff4dc6" /><Relationship Type="http://schemas.openxmlformats.org/officeDocument/2006/relationships/slide" Target="/ppt/slides/slide1.xml" Id="R5d32ced1c5ec4d3f" /><Relationship Type="http://schemas.openxmlformats.org/officeDocument/2006/relationships/slide" Target="/ppt/slides/slide2.xml" Id="Re197630141734125" /><Relationship Type="http://schemas.openxmlformats.org/officeDocument/2006/relationships/slide" Target="/ppt/slides/slide3.xml" Id="R8ee5c81108ce43ae" /><Relationship Type="http://schemas.openxmlformats.org/officeDocument/2006/relationships/slide" Target="/ppt/slides/slide4.xml" Id="R5d4462417752412d" /><Relationship Type="http://schemas.openxmlformats.org/officeDocument/2006/relationships/slide" Target="/ppt/slides/slide5.xml" Id="R586afda19e5c4e2c" /><Relationship Type="http://schemas.openxmlformats.org/officeDocument/2006/relationships/slide" Target="/ppt/slides/slide6.xml" Id="R82856c571b544bd3" /><Relationship Type="http://schemas.openxmlformats.org/officeDocument/2006/relationships/slide" Target="/ppt/slides/slide7.xml" Id="R284f5f04b2b24ca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dda5aaefcf4d1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82d7aa39fc4954" /><Relationship Type="http://schemas.openxmlformats.org/officeDocument/2006/relationships/theme" Target="/ppt/slideMasters/theme/theme1.xml" Id="R84d7b055324049a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082d7aa39fc495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cfa38bea7b47b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0344d04d7f408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140ed07c5a418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c6ea665342470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c34b0ea88641e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1c4c3f1ae34cf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c44f012e1f46c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LUPIN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LUPIN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LUPIN HOLDING AS ble etablert [år] og holder til i Lillestrøm.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LUPIN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LUPIN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LUPIN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−32 425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511 573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7 280 650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7 638 181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LUPIN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RASMUSSEN CAROLINE MOEN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LUPIN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Pål Rasmussen, Storgata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2000 Lillestrøm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928 325 660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LUPIN HOLDING AS</a:t>
            </a:r>
          </a:p>
        </p:txBody>
      </p:sp>
    </p:spTree>
  </p:cSld>
  <p:clrMapOvr>
    <a:masterClrMapping xmlns:a="http://schemas.openxmlformats.org/drawingml/2006/main"/>
  </p:clrMapOvr>
</p:sld>
</file>