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46a377ade546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31e7a433ff4cd1"/>
  </p:sldMasterIdLst>
  <p:sldIdLst>
    <p:sldId xmlns:r="http://schemas.openxmlformats.org/officeDocument/2006/relationships" id="256" r:id="Rdc805059b02a43e4"/>
    <p:sldId xmlns:r="http://schemas.openxmlformats.org/officeDocument/2006/relationships" id="257" r:id="Ra10b39df911d4a90"/>
    <p:sldId xmlns:r="http://schemas.openxmlformats.org/officeDocument/2006/relationships" id="258" r:id="R86d0f6603a6546a2"/>
    <p:sldId xmlns:r="http://schemas.openxmlformats.org/officeDocument/2006/relationships" id="259" r:id="R6fff84afff3a4015"/>
    <p:sldId xmlns:r="http://schemas.openxmlformats.org/officeDocument/2006/relationships" id="260" r:id="R6d69a935ae4f4f62"/>
    <p:sldId xmlns:r="http://schemas.openxmlformats.org/officeDocument/2006/relationships" id="261" r:id="R3f0f3a525d804d8a"/>
    <p:sldId xmlns:r="http://schemas.openxmlformats.org/officeDocument/2006/relationships" id="262" r:id="R0acbe18fde724e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1e7a433ff4cd1" /><Relationship Type="http://schemas.openxmlformats.org/officeDocument/2006/relationships/slide" Target="/ppt/slides/slide1.xml" Id="Rdc805059b02a43e4" /><Relationship Type="http://schemas.openxmlformats.org/officeDocument/2006/relationships/slide" Target="/ppt/slides/slide2.xml" Id="Ra10b39df911d4a90" /><Relationship Type="http://schemas.openxmlformats.org/officeDocument/2006/relationships/slide" Target="/ppt/slides/slide3.xml" Id="R86d0f6603a6546a2" /><Relationship Type="http://schemas.openxmlformats.org/officeDocument/2006/relationships/slide" Target="/ppt/slides/slide4.xml" Id="R6fff84afff3a4015" /><Relationship Type="http://schemas.openxmlformats.org/officeDocument/2006/relationships/slide" Target="/ppt/slides/slide5.xml" Id="R6d69a935ae4f4f62" /><Relationship Type="http://schemas.openxmlformats.org/officeDocument/2006/relationships/slide" Target="/ppt/slides/slide6.xml" Id="R3f0f3a525d804d8a" /><Relationship Type="http://schemas.openxmlformats.org/officeDocument/2006/relationships/slide" Target="/ppt/slides/slide7.xml" Id="R0acbe18fde724e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ab7434a6c742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67bc2b1184449" /><Relationship Type="http://schemas.openxmlformats.org/officeDocument/2006/relationships/theme" Target="/ppt/slideMasters/theme/theme1.xml" Id="R64a5a48a1f3f4e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667bc2b11844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eaee2571b41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d28296c9843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5e5bb701246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4e19423f040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bef6a610d45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20cd4bfff4b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7c70806e44d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MYLAR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MYLAR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3 572 010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3 481 709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1 025 816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44 352 575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100 343 145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MYLAR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928 328 279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MYLAR INVEST AS</a:t>
            </a:r>
          </a:p>
        </p:txBody>
      </p:sp>
    </p:spTree>
  </p:cSld>
  <p:clrMapOvr>
    <a:masterClrMapping xmlns:a="http://schemas.openxmlformats.org/drawingml/2006/main"/>
  </p:clrMapOvr>
</p:sld>
</file>