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503ab528a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ec22202194873"/>
  </p:sldMasterIdLst>
  <p:sldIdLst>
    <p:sldId xmlns:r="http://schemas.openxmlformats.org/officeDocument/2006/relationships" id="256" r:id="R7ee1c37ccb204dce"/>
    <p:sldId xmlns:r="http://schemas.openxmlformats.org/officeDocument/2006/relationships" id="257" r:id="R8aa727b52ee64195"/>
    <p:sldId xmlns:r="http://schemas.openxmlformats.org/officeDocument/2006/relationships" id="258" r:id="R1c8958c1f79647b6"/>
    <p:sldId xmlns:r="http://schemas.openxmlformats.org/officeDocument/2006/relationships" id="259" r:id="Rfcaf33620e4d46f3"/>
    <p:sldId xmlns:r="http://schemas.openxmlformats.org/officeDocument/2006/relationships" id="260" r:id="Reb8a7da24f5b4841"/>
    <p:sldId xmlns:r="http://schemas.openxmlformats.org/officeDocument/2006/relationships" id="261" r:id="R73f1bf5805d44569"/>
    <p:sldId xmlns:r="http://schemas.openxmlformats.org/officeDocument/2006/relationships" id="262" r:id="Rb1447e999dcc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ec22202194873" /><Relationship Type="http://schemas.openxmlformats.org/officeDocument/2006/relationships/slide" Target="/ppt/slides/slide1.xml" Id="R7ee1c37ccb204dce" /><Relationship Type="http://schemas.openxmlformats.org/officeDocument/2006/relationships/slide" Target="/ppt/slides/slide2.xml" Id="R8aa727b52ee64195" /><Relationship Type="http://schemas.openxmlformats.org/officeDocument/2006/relationships/slide" Target="/ppt/slides/slide3.xml" Id="R1c8958c1f79647b6" /><Relationship Type="http://schemas.openxmlformats.org/officeDocument/2006/relationships/slide" Target="/ppt/slides/slide4.xml" Id="Rfcaf33620e4d46f3" /><Relationship Type="http://schemas.openxmlformats.org/officeDocument/2006/relationships/slide" Target="/ppt/slides/slide5.xml" Id="Reb8a7da24f5b4841" /><Relationship Type="http://schemas.openxmlformats.org/officeDocument/2006/relationships/slide" Target="/ppt/slides/slide6.xml" Id="R73f1bf5805d44569" /><Relationship Type="http://schemas.openxmlformats.org/officeDocument/2006/relationships/slide" Target="/ppt/slides/slide7.xml" Id="Rb1447e999dcc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23c774da6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9a696ba734c5e" /><Relationship Type="http://schemas.openxmlformats.org/officeDocument/2006/relationships/theme" Target="/ppt/slideMasters/theme/theme1.xml" Id="Re95f77d4b7f9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9a696ba73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8e5cb17b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fa2d0819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3120efa9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98cf98d4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366089a64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d186cc74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26f62174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KWD II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KWD II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395 810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KURT-PER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KWD II HOLDING AS</a:t>
            </a:r>
          </a:p>
        </p:txBody>
      </p:sp>
    </p:spTree>
  </p:cSld>
  <p:clrMapOvr>
    <a:masterClrMapping xmlns:a="http://schemas.openxmlformats.org/drawingml/2006/main"/>
  </p:clrMapOvr>
</p:sld>
</file>