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0320b0d5d344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6e22f94d4c4430"/>
  </p:sldMasterIdLst>
  <p:sldIdLst>
    <p:sldId xmlns:r="http://schemas.openxmlformats.org/officeDocument/2006/relationships" id="256" r:id="R82f457df30304930"/>
    <p:sldId xmlns:r="http://schemas.openxmlformats.org/officeDocument/2006/relationships" id="257" r:id="Rf80b803cffca47a1"/>
    <p:sldId xmlns:r="http://schemas.openxmlformats.org/officeDocument/2006/relationships" id="258" r:id="R91a0dac58dcc4f41"/>
    <p:sldId xmlns:r="http://schemas.openxmlformats.org/officeDocument/2006/relationships" id="259" r:id="Re495e42a02514b85"/>
    <p:sldId xmlns:r="http://schemas.openxmlformats.org/officeDocument/2006/relationships" id="260" r:id="Rcf48eda6dd4b4631"/>
    <p:sldId xmlns:r="http://schemas.openxmlformats.org/officeDocument/2006/relationships" id="261" r:id="Rdbe15da9ff9241a8"/>
    <p:sldId xmlns:r="http://schemas.openxmlformats.org/officeDocument/2006/relationships" id="262" r:id="R066127447eed43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e22f94d4c4430" /><Relationship Type="http://schemas.openxmlformats.org/officeDocument/2006/relationships/slide" Target="/ppt/slides/slide1.xml" Id="R82f457df30304930" /><Relationship Type="http://schemas.openxmlformats.org/officeDocument/2006/relationships/slide" Target="/ppt/slides/slide2.xml" Id="Rf80b803cffca47a1" /><Relationship Type="http://schemas.openxmlformats.org/officeDocument/2006/relationships/slide" Target="/ppt/slides/slide3.xml" Id="R91a0dac58dcc4f41" /><Relationship Type="http://schemas.openxmlformats.org/officeDocument/2006/relationships/slide" Target="/ppt/slides/slide4.xml" Id="Re495e42a02514b85" /><Relationship Type="http://schemas.openxmlformats.org/officeDocument/2006/relationships/slide" Target="/ppt/slides/slide5.xml" Id="Rcf48eda6dd4b4631" /><Relationship Type="http://schemas.openxmlformats.org/officeDocument/2006/relationships/slide" Target="/ppt/slides/slide6.xml" Id="Rdbe15da9ff9241a8" /><Relationship Type="http://schemas.openxmlformats.org/officeDocument/2006/relationships/slide" Target="/ppt/slides/slide7.xml" Id="R066127447eed43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3edd00b594d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2810015b54a32" /><Relationship Type="http://schemas.openxmlformats.org/officeDocument/2006/relationships/theme" Target="/ppt/slideMasters/theme/theme1.xml" Id="Rb4f40b3cdbd840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c2810015b54a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11c2c3fa940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3f8e2d72344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bbb48014647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bf49ce81e43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b4fed126a46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4963614ee4a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0287cab564f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PEPINO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PEPINO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PEPINO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PEPINO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PEPINO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PEPINO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509 184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7 436 651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7 793 514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PEPINO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MARCUS 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PEPINO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928 329 224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PEPINO HOLDING AS</a:t>
            </a:r>
          </a:p>
        </p:txBody>
      </p:sp>
    </p:spTree>
  </p:cSld>
  <p:clrMapOvr>
    <a:masterClrMapping xmlns:a="http://schemas.openxmlformats.org/drawingml/2006/main"/>
  </p:clrMapOvr>
</p:sld>
</file>