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996e731d0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6fec3c31b4e89"/>
  </p:sldMasterIdLst>
  <p:sldIdLst>
    <p:sldId xmlns:r="http://schemas.openxmlformats.org/officeDocument/2006/relationships" id="256" r:id="R37eb23067ada4d30"/>
    <p:sldId xmlns:r="http://schemas.openxmlformats.org/officeDocument/2006/relationships" id="257" r:id="Rd1a4f949e12c4c79"/>
    <p:sldId xmlns:r="http://schemas.openxmlformats.org/officeDocument/2006/relationships" id="258" r:id="R565c0a58cd374b19"/>
    <p:sldId xmlns:r="http://schemas.openxmlformats.org/officeDocument/2006/relationships" id="259" r:id="R769089c6793a4381"/>
    <p:sldId xmlns:r="http://schemas.openxmlformats.org/officeDocument/2006/relationships" id="260" r:id="R97eeea20db2e4c83"/>
    <p:sldId xmlns:r="http://schemas.openxmlformats.org/officeDocument/2006/relationships" id="261" r:id="R398601f0b3a640fc"/>
    <p:sldId xmlns:r="http://schemas.openxmlformats.org/officeDocument/2006/relationships" id="262" r:id="Ree83570ec0de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6fec3c31b4e89" /><Relationship Type="http://schemas.openxmlformats.org/officeDocument/2006/relationships/slide" Target="/ppt/slides/slide1.xml" Id="R37eb23067ada4d30" /><Relationship Type="http://schemas.openxmlformats.org/officeDocument/2006/relationships/slide" Target="/ppt/slides/slide2.xml" Id="Rd1a4f949e12c4c79" /><Relationship Type="http://schemas.openxmlformats.org/officeDocument/2006/relationships/slide" Target="/ppt/slides/slide3.xml" Id="R565c0a58cd374b19" /><Relationship Type="http://schemas.openxmlformats.org/officeDocument/2006/relationships/slide" Target="/ppt/slides/slide4.xml" Id="R769089c6793a4381" /><Relationship Type="http://schemas.openxmlformats.org/officeDocument/2006/relationships/slide" Target="/ppt/slides/slide5.xml" Id="R97eeea20db2e4c83" /><Relationship Type="http://schemas.openxmlformats.org/officeDocument/2006/relationships/slide" Target="/ppt/slides/slide6.xml" Id="R398601f0b3a640fc" /><Relationship Type="http://schemas.openxmlformats.org/officeDocument/2006/relationships/slide" Target="/ppt/slides/slide7.xml" Id="Ree83570ec0de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0d4372782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93da98434228" /><Relationship Type="http://schemas.openxmlformats.org/officeDocument/2006/relationships/theme" Target="/ppt/slideMasters/theme/theme1.xml" Id="Red2469d5e2b4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b93da9843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7b248069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58a328942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07a6e0ea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a031b920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d21eb7c1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0a8d84c3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705df5a6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FUREBOTN BRYNJAR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