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5dc9a06c724d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710ec8661847d4"/>
  </p:sldMasterIdLst>
  <p:sldIdLst>
    <p:sldId xmlns:r="http://schemas.openxmlformats.org/officeDocument/2006/relationships" id="256" r:id="R48ca614265384776"/>
    <p:sldId xmlns:r="http://schemas.openxmlformats.org/officeDocument/2006/relationships" id="257" r:id="Rd8226ffe124a4df9"/>
    <p:sldId xmlns:r="http://schemas.openxmlformats.org/officeDocument/2006/relationships" id="258" r:id="R52ad8d5a7cb641bd"/>
    <p:sldId xmlns:r="http://schemas.openxmlformats.org/officeDocument/2006/relationships" id="259" r:id="Re8e5e41efcf947cd"/>
    <p:sldId xmlns:r="http://schemas.openxmlformats.org/officeDocument/2006/relationships" id="260" r:id="Rc7756fe0e3104340"/>
    <p:sldId xmlns:r="http://schemas.openxmlformats.org/officeDocument/2006/relationships" id="261" r:id="R2e8c38723c244b4b"/>
    <p:sldId xmlns:r="http://schemas.openxmlformats.org/officeDocument/2006/relationships" id="262" r:id="R9c475e1c47bb46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710ec8661847d4" /><Relationship Type="http://schemas.openxmlformats.org/officeDocument/2006/relationships/slide" Target="/ppt/slides/slide1.xml" Id="R48ca614265384776" /><Relationship Type="http://schemas.openxmlformats.org/officeDocument/2006/relationships/slide" Target="/ppt/slides/slide2.xml" Id="Rd8226ffe124a4df9" /><Relationship Type="http://schemas.openxmlformats.org/officeDocument/2006/relationships/slide" Target="/ppt/slides/slide3.xml" Id="R52ad8d5a7cb641bd" /><Relationship Type="http://schemas.openxmlformats.org/officeDocument/2006/relationships/slide" Target="/ppt/slides/slide4.xml" Id="Re8e5e41efcf947cd" /><Relationship Type="http://schemas.openxmlformats.org/officeDocument/2006/relationships/slide" Target="/ppt/slides/slide5.xml" Id="Rc7756fe0e3104340" /><Relationship Type="http://schemas.openxmlformats.org/officeDocument/2006/relationships/slide" Target="/ppt/slides/slide6.xml" Id="R2e8c38723c244b4b" /><Relationship Type="http://schemas.openxmlformats.org/officeDocument/2006/relationships/slide" Target="/ppt/slides/slide7.xml" Id="R9c475e1c47bb46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3d7c5aea4149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070ea30a24a4a" /><Relationship Type="http://schemas.openxmlformats.org/officeDocument/2006/relationships/theme" Target="/ppt/slideMasters/theme/theme1.xml" Id="Ra773f537494b41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d070ea30a24a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b020668764c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50fc6b7ed48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061bf099544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9e4dd533a40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e34e0b43043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ff2e12fcd4f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694d5aeec49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JEM ANDERSEN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JEM ANDERSEN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JEM ANDERSEN INVEST AS ble etablert [år] og holder til i Fjerdingby.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JEM ANDERSEN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JEM ANDERSEN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JEM ANDERSEN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157 402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623 665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3 920 292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JEM ANDERSEN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JEM ANDERSEN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Hagasletta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2008 Fjerdingby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928 331 393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JEM ANDERSEN INVEST AS</a:t>
            </a:r>
          </a:p>
        </p:txBody>
      </p:sp>
    </p:spTree>
  </p:cSld>
  <p:clrMapOvr>
    <a:masterClrMapping xmlns:a="http://schemas.openxmlformats.org/drawingml/2006/main"/>
  </p:clrMapOvr>
</p:sld>
</file>