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b9e38a8ec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67450872c44d4"/>
  </p:sldMasterIdLst>
  <p:sldIdLst>
    <p:sldId xmlns:r="http://schemas.openxmlformats.org/officeDocument/2006/relationships" id="256" r:id="Rd9dbc63d50c742ec"/>
    <p:sldId xmlns:r="http://schemas.openxmlformats.org/officeDocument/2006/relationships" id="257" r:id="R072a3ecbf70a41ff"/>
    <p:sldId xmlns:r="http://schemas.openxmlformats.org/officeDocument/2006/relationships" id="258" r:id="Rfaeb547a17be450e"/>
    <p:sldId xmlns:r="http://schemas.openxmlformats.org/officeDocument/2006/relationships" id="259" r:id="Rdd856e9261234963"/>
    <p:sldId xmlns:r="http://schemas.openxmlformats.org/officeDocument/2006/relationships" id="260" r:id="Reffc114e232a48ea"/>
    <p:sldId xmlns:r="http://schemas.openxmlformats.org/officeDocument/2006/relationships" id="261" r:id="R26aedd6983d04269"/>
    <p:sldId xmlns:r="http://schemas.openxmlformats.org/officeDocument/2006/relationships" id="262" r:id="R74f0c0422b93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67450872c44d4" /><Relationship Type="http://schemas.openxmlformats.org/officeDocument/2006/relationships/slide" Target="/ppt/slides/slide1.xml" Id="Rd9dbc63d50c742ec" /><Relationship Type="http://schemas.openxmlformats.org/officeDocument/2006/relationships/slide" Target="/ppt/slides/slide2.xml" Id="R072a3ecbf70a41ff" /><Relationship Type="http://schemas.openxmlformats.org/officeDocument/2006/relationships/slide" Target="/ppt/slides/slide3.xml" Id="Rfaeb547a17be450e" /><Relationship Type="http://schemas.openxmlformats.org/officeDocument/2006/relationships/slide" Target="/ppt/slides/slide4.xml" Id="Rdd856e9261234963" /><Relationship Type="http://schemas.openxmlformats.org/officeDocument/2006/relationships/slide" Target="/ppt/slides/slide5.xml" Id="Reffc114e232a48ea" /><Relationship Type="http://schemas.openxmlformats.org/officeDocument/2006/relationships/slide" Target="/ppt/slides/slide6.xml" Id="R26aedd6983d04269" /><Relationship Type="http://schemas.openxmlformats.org/officeDocument/2006/relationships/slide" Target="/ppt/slides/slide7.xml" Id="R74f0c0422b93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058ef7d36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e391ba2b40fb" /><Relationship Type="http://schemas.openxmlformats.org/officeDocument/2006/relationships/theme" Target="/ppt/slideMasters/theme/theme1.xml" Id="R34ec66ab3be6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8e391ba2b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91278d18b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c40e38546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f85db5ba3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11ce79cd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f6e6a7487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b82cd9faa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83e39cbfb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FOSSFJELL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FOSSFJELL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FOSSFJELL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928 331 660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FOSSFJELL INVEST AS</a:t>
            </a:r>
          </a:p>
        </p:txBody>
      </p:sp>
    </p:spTree>
  </p:cSld>
  <p:clrMapOvr>
    <a:masterClrMapping xmlns:a="http://schemas.openxmlformats.org/drawingml/2006/main"/>
  </p:clrMapOvr>
</p:sld>
</file>