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19d8009df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f238b35ba4e52"/>
  </p:sldMasterIdLst>
  <p:sldIdLst>
    <p:sldId xmlns:r="http://schemas.openxmlformats.org/officeDocument/2006/relationships" id="256" r:id="R897b37e9a3e34e02"/>
    <p:sldId xmlns:r="http://schemas.openxmlformats.org/officeDocument/2006/relationships" id="257" r:id="Re0b996d2023140f9"/>
    <p:sldId xmlns:r="http://schemas.openxmlformats.org/officeDocument/2006/relationships" id="258" r:id="Rd430bd5f648d486f"/>
    <p:sldId xmlns:r="http://schemas.openxmlformats.org/officeDocument/2006/relationships" id="259" r:id="R0739b2b24f7a4db6"/>
    <p:sldId xmlns:r="http://schemas.openxmlformats.org/officeDocument/2006/relationships" id="260" r:id="R0d86ea884f2842ea"/>
    <p:sldId xmlns:r="http://schemas.openxmlformats.org/officeDocument/2006/relationships" id="261" r:id="R06f3af37b14b46e7"/>
    <p:sldId xmlns:r="http://schemas.openxmlformats.org/officeDocument/2006/relationships" id="262" r:id="R655f792e6a71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f238b35ba4e52" /><Relationship Type="http://schemas.openxmlformats.org/officeDocument/2006/relationships/slide" Target="/ppt/slides/slide1.xml" Id="R897b37e9a3e34e02" /><Relationship Type="http://schemas.openxmlformats.org/officeDocument/2006/relationships/slide" Target="/ppt/slides/slide2.xml" Id="Re0b996d2023140f9" /><Relationship Type="http://schemas.openxmlformats.org/officeDocument/2006/relationships/slide" Target="/ppt/slides/slide3.xml" Id="Rd430bd5f648d486f" /><Relationship Type="http://schemas.openxmlformats.org/officeDocument/2006/relationships/slide" Target="/ppt/slides/slide4.xml" Id="R0739b2b24f7a4db6" /><Relationship Type="http://schemas.openxmlformats.org/officeDocument/2006/relationships/slide" Target="/ppt/slides/slide5.xml" Id="R0d86ea884f2842ea" /><Relationship Type="http://schemas.openxmlformats.org/officeDocument/2006/relationships/slide" Target="/ppt/slides/slide6.xml" Id="R06f3af37b14b46e7" /><Relationship Type="http://schemas.openxmlformats.org/officeDocument/2006/relationships/slide" Target="/ppt/slides/slide7.xml" Id="R655f792e6a71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b42924a37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318365efe48c2" /><Relationship Type="http://schemas.openxmlformats.org/officeDocument/2006/relationships/theme" Target="/ppt/slideMasters/theme/theme1.xml" Id="R28b8d564c61f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318365efe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220055c9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18b60b1f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5599b4e1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205d7a9b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3c02b9e4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124be398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adcbcd5c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SONNE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SONNE ARKITEKTUR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SONNE TRINE-LISE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928 333 817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SONNE ARKITEKTUR AS</a:t>
            </a:r>
          </a:p>
        </p:txBody>
      </p:sp>
    </p:spTree>
  </p:cSld>
  <p:clrMapOvr>
    <a:masterClrMapping xmlns:a="http://schemas.openxmlformats.org/drawingml/2006/main"/>
  </p:clrMapOvr>
</p:sld>
</file>