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0d809ccc7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9187fe64448c3"/>
  </p:sldMasterIdLst>
  <p:sldIdLst>
    <p:sldId xmlns:r="http://schemas.openxmlformats.org/officeDocument/2006/relationships" id="256" r:id="Rbec3eb2c8cc649e3"/>
    <p:sldId xmlns:r="http://schemas.openxmlformats.org/officeDocument/2006/relationships" id="257" r:id="Rf13dd9f3bbaa481f"/>
    <p:sldId xmlns:r="http://schemas.openxmlformats.org/officeDocument/2006/relationships" id="258" r:id="R095aeb4b61494983"/>
    <p:sldId xmlns:r="http://schemas.openxmlformats.org/officeDocument/2006/relationships" id="259" r:id="R13f014ce996249a2"/>
    <p:sldId xmlns:r="http://schemas.openxmlformats.org/officeDocument/2006/relationships" id="260" r:id="R63425e7d0e1442ba"/>
    <p:sldId xmlns:r="http://schemas.openxmlformats.org/officeDocument/2006/relationships" id="261" r:id="R67df81f71b904a11"/>
    <p:sldId xmlns:r="http://schemas.openxmlformats.org/officeDocument/2006/relationships" id="262" r:id="Rd33accce3895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9187fe64448c3" /><Relationship Type="http://schemas.openxmlformats.org/officeDocument/2006/relationships/slide" Target="/ppt/slides/slide1.xml" Id="Rbec3eb2c8cc649e3" /><Relationship Type="http://schemas.openxmlformats.org/officeDocument/2006/relationships/slide" Target="/ppt/slides/slide2.xml" Id="Rf13dd9f3bbaa481f" /><Relationship Type="http://schemas.openxmlformats.org/officeDocument/2006/relationships/slide" Target="/ppt/slides/slide3.xml" Id="R095aeb4b61494983" /><Relationship Type="http://schemas.openxmlformats.org/officeDocument/2006/relationships/slide" Target="/ppt/slides/slide4.xml" Id="R13f014ce996249a2" /><Relationship Type="http://schemas.openxmlformats.org/officeDocument/2006/relationships/slide" Target="/ppt/slides/slide5.xml" Id="R63425e7d0e1442ba" /><Relationship Type="http://schemas.openxmlformats.org/officeDocument/2006/relationships/slide" Target="/ppt/slides/slide6.xml" Id="R67df81f71b904a11" /><Relationship Type="http://schemas.openxmlformats.org/officeDocument/2006/relationships/slide" Target="/ppt/slides/slide7.xml" Id="Rd33accce3895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d2ea80ba3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5c8bd70034b26" /><Relationship Type="http://schemas.openxmlformats.org/officeDocument/2006/relationships/theme" Target="/ppt/slideMasters/theme/theme1.xml" Id="R1a6fd6cac4fa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5c8bd7003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6ed5924c6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1d752e104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4846b6f0945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b20c94970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14b90b616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05c3ffb3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2461caa53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MULIGHETER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MULIGHETER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KUPLIAUSKAS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928 334 473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