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4a51ecc5a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4a822ff4a4a6a"/>
  </p:sldMasterIdLst>
  <p:sldIdLst>
    <p:sldId xmlns:r="http://schemas.openxmlformats.org/officeDocument/2006/relationships" id="256" r:id="Rbddcd74788c44058"/>
    <p:sldId xmlns:r="http://schemas.openxmlformats.org/officeDocument/2006/relationships" id="257" r:id="Rf6768ca55caf4f41"/>
    <p:sldId xmlns:r="http://schemas.openxmlformats.org/officeDocument/2006/relationships" id="258" r:id="Rdfe955872afb408d"/>
    <p:sldId xmlns:r="http://schemas.openxmlformats.org/officeDocument/2006/relationships" id="259" r:id="Rf032ff1436ab4928"/>
    <p:sldId xmlns:r="http://schemas.openxmlformats.org/officeDocument/2006/relationships" id="260" r:id="R0e37c9b4f0e84098"/>
    <p:sldId xmlns:r="http://schemas.openxmlformats.org/officeDocument/2006/relationships" id="261" r:id="R56da034ed41e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4a822ff4a4a6a" /><Relationship Type="http://schemas.openxmlformats.org/officeDocument/2006/relationships/slide" Target="/ppt/slides/slide1.xml" Id="Rbddcd74788c44058" /><Relationship Type="http://schemas.openxmlformats.org/officeDocument/2006/relationships/slide" Target="/ppt/slides/slide2.xml" Id="Rf6768ca55caf4f41" /><Relationship Type="http://schemas.openxmlformats.org/officeDocument/2006/relationships/slide" Target="/ppt/slides/slide3.xml" Id="Rdfe955872afb408d" /><Relationship Type="http://schemas.openxmlformats.org/officeDocument/2006/relationships/slide" Target="/ppt/slides/slide4.xml" Id="Rf032ff1436ab4928" /><Relationship Type="http://schemas.openxmlformats.org/officeDocument/2006/relationships/slide" Target="/ppt/slides/slide5.xml" Id="R0e37c9b4f0e84098" /><Relationship Type="http://schemas.openxmlformats.org/officeDocument/2006/relationships/slide" Target="/ppt/slides/slide6.xml" Id="R56da034ed41e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c033661cf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1b56a0c14107" /><Relationship Type="http://schemas.openxmlformats.org/officeDocument/2006/relationships/theme" Target="/ppt/slideMasters/theme/theme1.xml" Id="R56b8bed28717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81b56a0c1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b85ad98a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9487155b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b4293e10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09723677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e19dc5b9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011552bba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GUNDERSEN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111 767 897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