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00b91ef0c9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3078558084f63"/>
  </p:sldMasterIdLst>
  <p:sldIdLst>
    <p:sldId xmlns:r="http://schemas.openxmlformats.org/officeDocument/2006/relationships" id="256" r:id="R67331f749a6a4839"/>
    <p:sldId xmlns:r="http://schemas.openxmlformats.org/officeDocument/2006/relationships" id="257" r:id="Rc84a9c11db3c4f3e"/>
    <p:sldId xmlns:r="http://schemas.openxmlformats.org/officeDocument/2006/relationships" id="258" r:id="R6be827b1b88f4a2f"/>
    <p:sldId xmlns:r="http://schemas.openxmlformats.org/officeDocument/2006/relationships" id="259" r:id="Rdf6f433088274726"/>
    <p:sldId xmlns:r="http://schemas.openxmlformats.org/officeDocument/2006/relationships" id="260" r:id="Re9da759728024d00"/>
    <p:sldId xmlns:r="http://schemas.openxmlformats.org/officeDocument/2006/relationships" id="261" r:id="R058656a8ece94d20"/>
    <p:sldId xmlns:r="http://schemas.openxmlformats.org/officeDocument/2006/relationships" id="262" r:id="R2570f4a2b4fe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3078558084f63" /><Relationship Type="http://schemas.openxmlformats.org/officeDocument/2006/relationships/slide" Target="/ppt/slides/slide1.xml" Id="R67331f749a6a4839" /><Relationship Type="http://schemas.openxmlformats.org/officeDocument/2006/relationships/slide" Target="/ppt/slides/slide2.xml" Id="Rc84a9c11db3c4f3e" /><Relationship Type="http://schemas.openxmlformats.org/officeDocument/2006/relationships/slide" Target="/ppt/slides/slide3.xml" Id="R6be827b1b88f4a2f" /><Relationship Type="http://schemas.openxmlformats.org/officeDocument/2006/relationships/slide" Target="/ppt/slides/slide4.xml" Id="Rdf6f433088274726" /><Relationship Type="http://schemas.openxmlformats.org/officeDocument/2006/relationships/slide" Target="/ppt/slides/slide5.xml" Id="Re9da759728024d00" /><Relationship Type="http://schemas.openxmlformats.org/officeDocument/2006/relationships/slide" Target="/ppt/slides/slide6.xml" Id="R058656a8ece94d20" /><Relationship Type="http://schemas.openxmlformats.org/officeDocument/2006/relationships/slide" Target="/ppt/slides/slide7.xml" Id="R2570f4a2b4fe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c272b5657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9fdbb0c1949cd" /><Relationship Type="http://schemas.openxmlformats.org/officeDocument/2006/relationships/theme" Target="/ppt/slideMasters/theme/theme1.xml" Id="R665e428ee2884e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b9fdbb0c1949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795b9e394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9667e9568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57876e1c146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731f1d3e48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baa36af03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77c23ce142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3c54e2b5c4e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 HOLDING AS ble etablert [år] og holder til i Byremo.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1 179 393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3 451 758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3 831 714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VÅRDAL KARL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4529 Byremo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928 336 948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KALLE HOLDING AS</a:t>
            </a:r>
          </a:p>
        </p:txBody>
      </p:sp>
    </p:spTree>
  </p:cSld>
  <p:clrMapOvr>
    <a:masterClrMapping xmlns:a="http://schemas.openxmlformats.org/drawingml/2006/main"/>
  </p:clrMapOvr>
</p:sld>
</file>