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251e0eebc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0ea5e2d7245e2"/>
  </p:sldMasterIdLst>
  <p:sldIdLst>
    <p:sldId xmlns:r="http://schemas.openxmlformats.org/officeDocument/2006/relationships" id="256" r:id="R5eadfb82a0b746a3"/>
    <p:sldId xmlns:r="http://schemas.openxmlformats.org/officeDocument/2006/relationships" id="257" r:id="Rdfe3ebfb9d4f4dfc"/>
    <p:sldId xmlns:r="http://schemas.openxmlformats.org/officeDocument/2006/relationships" id="258" r:id="R7efddfd1f7d942d1"/>
    <p:sldId xmlns:r="http://schemas.openxmlformats.org/officeDocument/2006/relationships" id="259" r:id="R866fedb2c3144879"/>
    <p:sldId xmlns:r="http://schemas.openxmlformats.org/officeDocument/2006/relationships" id="260" r:id="R1f36ee95a7354d6d"/>
    <p:sldId xmlns:r="http://schemas.openxmlformats.org/officeDocument/2006/relationships" id="261" r:id="Rf3ca1cae750747c7"/>
    <p:sldId xmlns:r="http://schemas.openxmlformats.org/officeDocument/2006/relationships" id="262" r:id="R376f10005082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0ea5e2d7245e2" /><Relationship Type="http://schemas.openxmlformats.org/officeDocument/2006/relationships/slide" Target="/ppt/slides/slide1.xml" Id="R5eadfb82a0b746a3" /><Relationship Type="http://schemas.openxmlformats.org/officeDocument/2006/relationships/slide" Target="/ppt/slides/slide2.xml" Id="Rdfe3ebfb9d4f4dfc" /><Relationship Type="http://schemas.openxmlformats.org/officeDocument/2006/relationships/slide" Target="/ppt/slides/slide3.xml" Id="R7efddfd1f7d942d1" /><Relationship Type="http://schemas.openxmlformats.org/officeDocument/2006/relationships/slide" Target="/ppt/slides/slide4.xml" Id="R866fedb2c3144879" /><Relationship Type="http://schemas.openxmlformats.org/officeDocument/2006/relationships/slide" Target="/ppt/slides/slide5.xml" Id="R1f36ee95a7354d6d" /><Relationship Type="http://schemas.openxmlformats.org/officeDocument/2006/relationships/slide" Target="/ppt/slides/slide6.xml" Id="Rf3ca1cae750747c7" /><Relationship Type="http://schemas.openxmlformats.org/officeDocument/2006/relationships/slide" Target="/ppt/slides/slide7.xml" Id="R376f10005082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27ce186e44f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a800f29f34fe1" /><Relationship Type="http://schemas.openxmlformats.org/officeDocument/2006/relationships/theme" Target="/ppt/slideMasters/theme/theme1.xml" Id="Rb46be89cee85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a800f29f3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aa13aad96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8d649d75943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acd5733374e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9d5ef8997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bed884c16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09d894bc2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2a0f02d50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KAPITAL AS ble etablert [år] og holder til i Tomrefjord.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2 431 856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2 723 791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GROUP AS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TOMREFJORD HOLDING AS  –  37,5 %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Trohaugen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6393 Tomrefjord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928 341 070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KAPITAL AS</a:t>
            </a:r>
          </a:p>
        </p:txBody>
      </p:sp>
    </p:spTree>
  </p:cSld>
  <p:clrMapOvr>
    <a:masterClrMapping xmlns:a="http://schemas.openxmlformats.org/drawingml/2006/main"/>
  </p:clrMapOvr>
</p:sld>
</file>