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35d030eba4e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998c2a37c448f0"/>
  </p:sldMasterIdLst>
  <p:sldIdLst>
    <p:sldId xmlns:r="http://schemas.openxmlformats.org/officeDocument/2006/relationships" id="256" r:id="Rc1b001f688c944fd"/>
    <p:sldId xmlns:r="http://schemas.openxmlformats.org/officeDocument/2006/relationships" id="257" r:id="Re42d534cbc0c4334"/>
    <p:sldId xmlns:r="http://schemas.openxmlformats.org/officeDocument/2006/relationships" id="258" r:id="R19637c3e864d4645"/>
    <p:sldId xmlns:r="http://schemas.openxmlformats.org/officeDocument/2006/relationships" id="259" r:id="R96b874a455a74a52"/>
    <p:sldId xmlns:r="http://schemas.openxmlformats.org/officeDocument/2006/relationships" id="260" r:id="Rf63959c3f34242b5"/>
    <p:sldId xmlns:r="http://schemas.openxmlformats.org/officeDocument/2006/relationships" id="261" r:id="R536a56a6ed0f46d7"/>
    <p:sldId xmlns:r="http://schemas.openxmlformats.org/officeDocument/2006/relationships" id="262" r:id="R4475fcde5bc24e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98c2a37c448f0" /><Relationship Type="http://schemas.openxmlformats.org/officeDocument/2006/relationships/slide" Target="/ppt/slides/slide1.xml" Id="Rc1b001f688c944fd" /><Relationship Type="http://schemas.openxmlformats.org/officeDocument/2006/relationships/slide" Target="/ppt/slides/slide2.xml" Id="Re42d534cbc0c4334" /><Relationship Type="http://schemas.openxmlformats.org/officeDocument/2006/relationships/slide" Target="/ppt/slides/slide3.xml" Id="R19637c3e864d4645" /><Relationship Type="http://schemas.openxmlformats.org/officeDocument/2006/relationships/slide" Target="/ppt/slides/slide4.xml" Id="R96b874a455a74a52" /><Relationship Type="http://schemas.openxmlformats.org/officeDocument/2006/relationships/slide" Target="/ppt/slides/slide5.xml" Id="Rf63959c3f34242b5" /><Relationship Type="http://schemas.openxmlformats.org/officeDocument/2006/relationships/slide" Target="/ppt/slides/slide6.xml" Id="R536a56a6ed0f46d7" /><Relationship Type="http://schemas.openxmlformats.org/officeDocument/2006/relationships/slide" Target="/ppt/slides/slide7.xml" Id="R4475fcde5bc24e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4e5674e82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613b922b74d0a" /><Relationship Type="http://schemas.openxmlformats.org/officeDocument/2006/relationships/theme" Target="/ppt/slideMasters/theme/theme1.xml" Id="R4117980e3c8540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1613b922b74d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e2c8fcc3742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e1f2ee9ef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3d716b8f4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a184d9af644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4bb05858f4d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1e86bd55d4a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3b396258e45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ble etablert [år] og holder til i Vikhammer.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ANN-CATHRIN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Ann-Cathrin Eriksen, Vikhovlia 1515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7560 Vikhammer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