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b7c9af6e84a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f35c512d04179"/>
  </p:sldMasterIdLst>
  <p:sldIdLst>
    <p:sldId xmlns:r="http://schemas.openxmlformats.org/officeDocument/2006/relationships" id="256" r:id="R4ca6cb6257c44b2c"/>
    <p:sldId xmlns:r="http://schemas.openxmlformats.org/officeDocument/2006/relationships" id="257" r:id="Rf2b187a81af94712"/>
    <p:sldId xmlns:r="http://schemas.openxmlformats.org/officeDocument/2006/relationships" id="258" r:id="R8a7097de39e24f63"/>
    <p:sldId xmlns:r="http://schemas.openxmlformats.org/officeDocument/2006/relationships" id="259" r:id="Rbd3d90adc5bb4b17"/>
    <p:sldId xmlns:r="http://schemas.openxmlformats.org/officeDocument/2006/relationships" id="260" r:id="Rece8edc9912a432b"/>
    <p:sldId xmlns:r="http://schemas.openxmlformats.org/officeDocument/2006/relationships" id="261" r:id="R45f96c29d2254700"/>
    <p:sldId xmlns:r="http://schemas.openxmlformats.org/officeDocument/2006/relationships" id="262" r:id="Rab5e850eb334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f35c512d04179" /><Relationship Type="http://schemas.openxmlformats.org/officeDocument/2006/relationships/slide" Target="/ppt/slides/slide1.xml" Id="R4ca6cb6257c44b2c" /><Relationship Type="http://schemas.openxmlformats.org/officeDocument/2006/relationships/slide" Target="/ppt/slides/slide2.xml" Id="Rf2b187a81af94712" /><Relationship Type="http://schemas.openxmlformats.org/officeDocument/2006/relationships/slide" Target="/ppt/slides/slide3.xml" Id="R8a7097de39e24f63" /><Relationship Type="http://schemas.openxmlformats.org/officeDocument/2006/relationships/slide" Target="/ppt/slides/slide4.xml" Id="Rbd3d90adc5bb4b17" /><Relationship Type="http://schemas.openxmlformats.org/officeDocument/2006/relationships/slide" Target="/ppt/slides/slide5.xml" Id="Rece8edc9912a432b" /><Relationship Type="http://schemas.openxmlformats.org/officeDocument/2006/relationships/slide" Target="/ppt/slides/slide6.xml" Id="R45f96c29d2254700" /><Relationship Type="http://schemas.openxmlformats.org/officeDocument/2006/relationships/slide" Target="/ppt/slides/slide7.xml" Id="Rab5e850eb334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60a064270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29e1d7e2f446b" /><Relationship Type="http://schemas.openxmlformats.org/officeDocument/2006/relationships/theme" Target="/ppt/slideMasters/theme/theme1.xml" Id="R07cec39c5cdb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29e1d7e2f44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b147a27ca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90557b6ff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4b710b8a5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4f98b2ab7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e198493d348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3df51072b46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e4fa36fa5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GAKO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GARD G KJÆRLAND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928 347 850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