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4e7824f24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792d063ae44a4"/>
  </p:sldMasterIdLst>
  <p:sldIdLst>
    <p:sldId xmlns:r="http://schemas.openxmlformats.org/officeDocument/2006/relationships" id="256" r:id="R961a6cbe562b4173"/>
    <p:sldId xmlns:r="http://schemas.openxmlformats.org/officeDocument/2006/relationships" id="257" r:id="R6b254b7466544821"/>
    <p:sldId xmlns:r="http://schemas.openxmlformats.org/officeDocument/2006/relationships" id="258" r:id="R9ca015b434ca4bd2"/>
    <p:sldId xmlns:r="http://schemas.openxmlformats.org/officeDocument/2006/relationships" id="259" r:id="R18074a1eb7f74c3a"/>
    <p:sldId xmlns:r="http://schemas.openxmlformats.org/officeDocument/2006/relationships" id="260" r:id="R4fe6f78c7d854904"/>
    <p:sldId xmlns:r="http://schemas.openxmlformats.org/officeDocument/2006/relationships" id="261" r:id="R5ffbadd563fa48e2"/>
    <p:sldId xmlns:r="http://schemas.openxmlformats.org/officeDocument/2006/relationships" id="262" r:id="R194255b6dd5a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792d063ae44a4" /><Relationship Type="http://schemas.openxmlformats.org/officeDocument/2006/relationships/slide" Target="/ppt/slides/slide1.xml" Id="R961a6cbe562b4173" /><Relationship Type="http://schemas.openxmlformats.org/officeDocument/2006/relationships/slide" Target="/ppt/slides/slide2.xml" Id="R6b254b7466544821" /><Relationship Type="http://schemas.openxmlformats.org/officeDocument/2006/relationships/slide" Target="/ppt/slides/slide3.xml" Id="R9ca015b434ca4bd2" /><Relationship Type="http://schemas.openxmlformats.org/officeDocument/2006/relationships/slide" Target="/ppt/slides/slide4.xml" Id="R18074a1eb7f74c3a" /><Relationship Type="http://schemas.openxmlformats.org/officeDocument/2006/relationships/slide" Target="/ppt/slides/slide5.xml" Id="R4fe6f78c7d854904" /><Relationship Type="http://schemas.openxmlformats.org/officeDocument/2006/relationships/slide" Target="/ppt/slides/slide6.xml" Id="R5ffbadd563fa48e2" /><Relationship Type="http://schemas.openxmlformats.org/officeDocument/2006/relationships/slide" Target="/ppt/slides/slide7.xml" Id="R194255b6dd5a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c4b5d5e9c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bd9ec37645c9" /><Relationship Type="http://schemas.openxmlformats.org/officeDocument/2006/relationships/theme" Target="/ppt/slideMasters/theme/theme1.xml" Id="Rc0d9481b23d0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0bd9ec376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46535d47d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3c149c42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d1d8c46d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3dc71188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06848b91a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492ddd31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44e8245c2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VVS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VVS HOLDING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JAN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Boes Bakke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928 352 617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HOLDING AS</a:t>
            </a:r>
          </a:p>
        </p:txBody>
      </p:sp>
    </p:spTree>
  </p:cSld>
  <p:clrMapOvr>
    <a:masterClrMapping xmlns:a="http://schemas.openxmlformats.org/drawingml/2006/main"/>
  </p:clrMapOvr>
</p:sld>
</file>