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76f37a78c8c447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695ad05e6744746"/>
  </p:sldMasterIdLst>
  <p:sldIdLst>
    <p:sldId xmlns:r="http://schemas.openxmlformats.org/officeDocument/2006/relationships" id="256" r:id="R02b0c18e8d08458c"/>
    <p:sldId xmlns:r="http://schemas.openxmlformats.org/officeDocument/2006/relationships" id="257" r:id="Rc641bbeaa7d94052"/>
    <p:sldId xmlns:r="http://schemas.openxmlformats.org/officeDocument/2006/relationships" id="258" r:id="Rb921a8c399ed47f3"/>
    <p:sldId xmlns:r="http://schemas.openxmlformats.org/officeDocument/2006/relationships" id="259" r:id="Rdee1fa87c491494b"/>
    <p:sldId xmlns:r="http://schemas.openxmlformats.org/officeDocument/2006/relationships" id="260" r:id="Rbc365aa9d47544ed"/>
    <p:sldId xmlns:r="http://schemas.openxmlformats.org/officeDocument/2006/relationships" id="261" r:id="Re662105006624c0f"/>
    <p:sldId xmlns:r="http://schemas.openxmlformats.org/officeDocument/2006/relationships" id="262" r:id="Rc40a0cf4f8bc4c3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95ad05e6744746" /><Relationship Type="http://schemas.openxmlformats.org/officeDocument/2006/relationships/slide" Target="/ppt/slides/slide1.xml" Id="R02b0c18e8d08458c" /><Relationship Type="http://schemas.openxmlformats.org/officeDocument/2006/relationships/slide" Target="/ppt/slides/slide2.xml" Id="Rc641bbeaa7d94052" /><Relationship Type="http://schemas.openxmlformats.org/officeDocument/2006/relationships/slide" Target="/ppt/slides/slide3.xml" Id="Rb921a8c399ed47f3" /><Relationship Type="http://schemas.openxmlformats.org/officeDocument/2006/relationships/slide" Target="/ppt/slides/slide4.xml" Id="Rdee1fa87c491494b" /><Relationship Type="http://schemas.openxmlformats.org/officeDocument/2006/relationships/slide" Target="/ppt/slides/slide5.xml" Id="Rbc365aa9d47544ed" /><Relationship Type="http://schemas.openxmlformats.org/officeDocument/2006/relationships/slide" Target="/ppt/slides/slide6.xml" Id="Re662105006624c0f" /><Relationship Type="http://schemas.openxmlformats.org/officeDocument/2006/relationships/slide" Target="/ppt/slides/slide7.xml" Id="Rc40a0cf4f8bc4c3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9019b74b48425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4aa67422ef466b" /><Relationship Type="http://schemas.openxmlformats.org/officeDocument/2006/relationships/theme" Target="/ppt/slideMasters/theme/theme1.xml" Id="R53ba246ad8b34b3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34aa67422ef466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3c5a7d80e1417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b748adf8ed4c7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7df7c6fec0421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d3b9c6195b4bc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f6a99b112745f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8aef79fb0140c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630fbf736e4b2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SULINI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SULINI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SULINI INVEST AS ble etablert [år] og holder til i Rørvik.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SULINI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SULINI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SULINI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−1 427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115 485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116 692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SULINI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NICOLAISEN SUNNIVA LIVE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SULINI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Knutsens vei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7900 Rørvik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928 354 024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SULINI INVEST AS</a:t>
            </a:r>
          </a:p>
        </p:txBody>
      </p:sp>
    </p:spTree>
  </p:cSld>
  <p:clrMapOvr>
    <a:masterClrMapping xmlns:a="http://schemas.openxmlformats.org/drawingml/2006/main"/>
  </p:clrMapOvr>
</p:sld>
</file>