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397227178a40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c259b90da4813"/>
  </p:sldMasterIdLst>
  <p:sldIdLst>
    <p:sldId xmlns:r="http://schemas.openxmlformats.org/officeDocument/2006/relationships" id="256" r:id="R34b78e6c02b24cdd"/>
    <p:sldId xmlns:r="http://schemas.openxmlformats.org/officeDocument/2006/relationships" id="257" r:id="R0833822b36d94bcb"/>
    <p:sldId xmlns:r="http://schemas.openxmlformats.org/officeDocument/2006/relationships" id="258" r:id="R75f4f4b5fc4e4eef"/>
    <p:sldId xmlns:r="http://schemas.openxmlformats.org/officeDocument/2006/relationships" id="259" r:id="Ra41cdc87eb85409a"/>
    <p:sldId xmlns:r="http://schemas.openxmlformats.org/officeDocument/2006/relationships" id="260" r:id="R3fa6dd4a7622474d"/>
    <p:sldId xmlns:r="http://schemas.openxmlformats.org/officeDocument/2006/relationships" id="261" r:id="Rd2385cec2d07413d"/>
    <p:sldId xmlns:r="http://schemas.openxmlformats.org/officeDocument/2006/relationships" id="262" r:id="R0dfc6ac5e263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c259b90da4813" /><Relationship Type="http://schemas.openxmlformats.org/officeDocument/2006/relationships/slide" Target="/ppt/slides/slide1.xml" Id="R34b78e6c02b24cdd" /><Relationship Type="http://schemas.openxmlformats.org/officeDocument/2006/relationships/slide" Target="/ppt/slides/slide2.xml" Id="R0833822b36d94bcb" /><Relationship Type="http://schemas.openxmlformats.org/officeDocument/2006/relationships/slide" Target="/ppt/slides/slide3.xml" Id="R75f4f4b5fc4e4eef" /><Relationship Type="http://schemas.openxmlformats.org/officeDocument/2006/relationships/slide" Target="/ppt/slides/slide4.xml" Id="Ra41cdc87eb85409a" /><Relationship Type="http://schemas.openxmlformats.org/officeDocument/2006/relationships/slide" Target="/ppt/slides/slide5.xml" Id="R3fa6dd4a7622474d" /><Relationship Type="http://schemas.openxmlformats.org/officeDocument/2006/relationships/slide" Target="/ppt/slides/slide6.xml" Id="Rd2385cec2d07413d" /><Relationship Type="http://schemas.openxmlformats.org/officeDocument/2006/relationships/slide" Target="/ppt/slides/slide7.xml" Id="R0dfc6ac5e263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8aea8dd59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9ace60c1648d9" /><Relationship Type="http://schemas.openxmlformats.org/officeDocument/2006/relationships/theme" Target="/ppt/slideMasters/theme/theme1.xml" Id="R08157e8df85541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9ace60c1648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064a199b8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6d7f5f537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adde27cd841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fcd5d740745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6bd4f7cfb45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48cfde44647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92548de60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SØBY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SØBY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SØBY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SØBY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SØBY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SØBY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6 881 620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950 198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834 153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2 432 005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4 105 958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SØBY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KRIKA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SØBY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928 357 023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SØBY AS</a:t>
            </a:r>
          </a:p>
        </p:txBody>
      </p:sp>
    </p:spTree>
  </p:cSld>
  <p:clrMapOvr>
    <a:masterClrMapping xmlns:a="http://schemas.openxmlformats.org/drawingml/2006/main"/>
  </p:clrMapOvr>
</p:sld>
</file>