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b078f0b86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8a6cce89441de"/>
  </p:sldMasterIdLst>
  <p:sldIdLst>
    <p:sldId xmlns:r="http://schemas.openxmlformats.org/officeDocument/2006/relationships" id="256" r:id="R5ac9fc46df8e43d1"/>
    <p:sldId xmlns:r="http://schemas.openxmlformats.org/officeDocument/2006/relationships" id="257" r:id="Ra627cfcf0eaa45f9"/>
    <p:sldId xmlns:r="http://schemas.openxmlformats.org/officeDocument/2006/relationships" id="258" r:id="Rb01f9ea985884794"/>
    <p:sldId xmlns:r="http://schemas.openxmlformats.org/officeDocument/2006/relationships" id="259" r:id="R55ef5db6a42841d9"/>
    <p:sldId xmlns:r="http://schemas.openxmlformats.org/officeDocument/2006/relationships" id="260" r:id="R996d713ad8ca4fc0"/>
    <p:sldId xmlns:r="http://schemas.openxmlformats.org/officeDocument/2006/relationships" id="261" r:id="R0f927705effa4436"/>
    <p:sldId xmlns:r="http://schemas.openxmlformats.org/officeDocument/2006/relationships" id="262" r:id="R810c696aa04e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8a6cce89441de" /><Relationship Type="http://schemas.openxmlformats.org/officeDocument/2006/relationships/slide" Target="/ppt/slides/slide1.xml" Id="R5ac9fc46df8e43d1" /><Relationship Type="http://schemas.openxmlformats.org/officeDocument/2006/relationships/slide" Target="/ppt/slides/slide2.xml" Id="Ra627cfcf0eaa45f9" /><Relationship Type="http://schemas.openxmlformats.org/officeDocument/2006/relationships/slide" Target="/ppt/slides/slide3.xml" Id="Rb01f9ea985884794" /><Relationship Type="http://schemas.openxmlformats.org/officeDocument/2006/relationships/slide" Target="/ppt/slides/slide4.xml" Id="R55ef5db6a42841d9" /><Relationship Type="http://schemas.openxmlformats.org/officeDocument/2006/relationships/slide" Target="/ppt/slides/slide5.xml" Id="R996d713ad8ca4fc0" /><Relationship Type="http://schemas.openxmlformats.org/officeDocument/2006/relationships/slide" Target="/ppt/slides/slide6.xml" Id="R0f927705effa4436" /><Relationship Type="http://schemas.openxmlformats.org/officeDocument/2006/relationships/slide" Target="/ppt/slides/slide7.xml" Id="R810c696aa04e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67eedf93d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ec93c755412e" /><Relationship Type="http://schemas.openxmlformats.org/officeDocument/2006/relationships/theme" Target="/ppt/slideMasters/theme/theme1.xml" Id="Rc0eba53e4874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8ec93c75541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21bee45b0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0b88061b54c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2d943c41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a468c895d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8696bdf74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416ff8d5145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17ebae0124d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KOBRO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KOBRO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TRYGG KOBRO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TRYGG KOBRO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Nielsen Hauges gate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928 357 120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