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4a9a12aa524e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a60c0741d34402"/>
  </p:sldMasterIdLst>
  <p:sldIdLst>
    <p:sldId xmlns:r="http://schemas.openxmlformats.org/officeDocument/2006/relationships" id="256" r:id="Rd4236022b5704d62"/>
    <p:sldId xmlns:r="http://schemas.openxmlformats.org/officeDocument/2006/relationships" id="257" r:id="R68b17f894eae4dab"/>
    <p:sldId xmlns:r="http://schemas.openxmlformats.org/officeDocument/2006/relationships" id="258" r:id="R930ecbab6c8a4a4c"/>
    <p:sldId xmlns:r="http://schemas.openxmlformats.org/officeDocument/2006/relationships" id="259" r:id="Rc2e6d9f01d604373"/>
    <p:sldId xmlns:r="http://schemas.openxmlformats.org/officeDocument/2006/relationships" id="260" r:id="R3cb6051d61c4441d"/>
    <p:sldId xmlns:r="http://schemas.openxmlformats.org/officeDocument/2006/relationships" id="261" r:id="R5012db2d4c8141c1"/>
    <p:sldId xmlns:r="http://schemas.openxmlformats.org/officeDocument/2006/relationships" id="262" r:id="R286dac73606740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60c0741d34402" /><Relationship Type="http://schemas.openxmlformats.org/officeDocument/2006/relationships/slide" Target="/ppt/slides/slide1.xml" Id="Rd4236022b5704d62" /><Relationship Type="http://schemas.openxmlformats.org/officeDocument/2006/relationships/slide" Target="/ppt/slides/slide2.xml" Id="R68b17f894eae4dab" /><Relationship Type="http://schemas.openxmlformats.org/officeDocument/2006/relationships/slide" Target="/ppt/slides/slide3.xml" Id="R930ecbab6c8a4a4c" /><Relationship Type="http://schemas.openxmlformats.org/officeDocument/2006/relationships/slide" Target="/ppt/slides/slide4.xml" Id="Rc2e6d9f01d604373" /><Relationship Type="http://schemas.openxmlformats.org/officeDocument/2006/relationships/slide" Target="/ppt/slides/slide5.xml" Id="R3cb6051d61c4441d" /><Relationship Type="http://schemas.openxmlformats.org/officeDocument/2006/relationships/slide" Target="/ppt/slides/slide6.xml" Id="R5012db2d4c8141c1" /><Relationship Type="http://schemas.openxmlformats.org/officeDocument/2006/relationships/slide" Target="/ppt/slides/slide7.xml" Id="R286dac73606740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40428fe8f42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ad4a11386405c" /><Relationship Type="http://schemas.openxmlformats.org/officeDocument/2006/relationships/theme" Target="/ppt/slideMasters/theme/theme1.xml" Id="Ra9340289460b46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aad4a1138640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ec86af6bd44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c61220dc9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da9bb1eca47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9c6416bd746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68757dad9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b07a5f74940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f373c3a864a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BYGDEBLAD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BYGDEBLAD AS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6 721 911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7 490 562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KOMMUNE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MÅLLAG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 MÅLLAG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 BYGDEUNGDOMSLAG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ASA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BONDELAG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95 87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928 372 340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