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118fad294f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76b83cc7a74ff7"/>
  </p:sldMasterIdLst>
  <p:sldIdLst>
    <p:sldId xmlns:r="http://schemas.openxmlformats.org/officeDocument/2006/relationships" id="256" r:id="R2b9a228fe9324a2c"/>
    <p:sldId xmlns:r="http://schemas.openxmlformats.org/officeDocument/2006/relationships" id="257" r:id="Rea19640325eb43df"/>
    <p:sldId xmlns:r="http://schemas.openxmlformats.org/officeDocument/2006/relationships" id="258" r:id="R3e5ec905067a473c"/>
    <p:sldId xmlns:r="http://schemas.openxmlformats.org/officeDocument/2006/relationships" id="259" r:id="R497fecf7addf412d"/>
    <p:sldId xmlns:r="http://schemas.openxmlformats.org/officeDocument/2006/relationships" id="260" r:id="R4e7af40ae9a142ac"/>
    <p:sldId xmlns:r="http://schemas.openxmlformats.org/officeDocument/2006/relationships" id="261" r:id="Rc58eafc37d6a4ff2"/>
    <p:sldId xmlns:r="http://schemas.openxmlformats.org/officeDocument/2006/relationships" id="262" r:id="Rf97eb6b0b6d04e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76b83cc7a74ff7" /><Relationship Type="http://schemas.openxmlformats.org/officeDocument/2006/relationships/slide" Target="/ppt/slides/slide1.xml" Id="R2b9a228fe9324a2c" /><Relationship Type="http://schemas.openxmlformats.org/officeDocument/2006/relationships/slide" Target="/ppt/slides/slide2.xml" Id="Rea19640325eb43df" /><Relationship Type="http://schemas.openxmlformats.org/officeDocument/2006/relationships/slide" Target="/ppt/slides/slide3.xml" Id="R3e5ec905067a473c" /><Relationship Type="http://schemas.openxmlformats.org/officeDocument/2006/relationships/slide" Target="/ppt/slides/slide4.xml" Id="R497fecf7addf412d" /><Relationship Type="http://schemas.openxmlformats.org/officeDocument/2006/relationships/slide" Target="/ppt/slides/slide5.xml" Id="R4e7af40ae9a142ac" /><Relationship Type="http://schemas.openxmlformats.org/officeDocument/2006/relationships/slide" Target="/ppt/slides/slide6.xml" Id="Rc58eafc37d6a4ff2" /><Relationship Type="http://schemas.openxmlformats.org/officeDocument/2006/relationships/slide" Target="/ppt/slides/slide7.xml" Id="Rf97eb6b0b6d04e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16511d66345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9ec9ba8fd49e8" /><Relationship Type="http://schemas.openxmlformats.org/officeDocument/2006/relationships/theme" Target="/ppt/slideMasters/theme/theme1.xml" Id="R27096dcd248b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9ec9ba8fd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d8398801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75d69bc1344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f0f05580a4e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b5e2c7f2443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06054ec3e4d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a25ad17d04b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458cc396c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UTVIKLING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8 356 123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206 945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21 785 963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GEEB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HALLINGRO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ENGELSTAD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928 407 950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UTVIKLING AS</a:t>
            </a:r>
          </a:p>
        </p:txBody>
      </p:sp>
    </p:spTree>
  </p:cSld>
  <p:clrMapOvr>
    <a:masterClrMapping xmlns:a="http://schemas.openxmlformats.org/drawingml/2006/main"/>
  </p:clrMapOvr>
</p:sld>
</file>