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cbfb417e9f4b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b7939b8ab4d18"/>
  </p:sldMasterIdLst>
  <p:sldIdLst>
    <p:sldId xmlns:r="http://schemas.openxmlformats.org/officeDocument/2006/relationships" id="256" r:id="R5b95704d6c2046f9"/>
    <p:sldId xmlns:r="http://schemas.openxmlformats.org/officeDocument/2006/relationships" id="257" r:id="Reeff5f867004430a"/>
    <p:sldId xmlns:r="http://schemas.openxmlformats.org/officeDocument/2006/relationships" id="258" r:id="R846d7970532140ff"/>
    <p:sldId xmlns:r="http://schemas.openxmlformats.org/officeDocument/2006/relationships" id="259" r:id="R3d9c1d0252f647b6"/>
    <p:sldId xmlns:r="http://schemas.openxmlformats.org/officeDocument/2006/relationships" id="260" r:id="R7b41e039d78d4ca6"/>
    <p:sldId xmlns:r="http://schemas.openxmlformats.org/officeDocument/2006/relationships" id="261" r:id="Rb9346980c0ba40b4"/>
    <p:sldId xmlns:r="http://schemas.openxmlformats.org/officeDocument/2006/relationships" id="262" r:id="R74ecc87105e042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b7939b8ab4d18" /><Relationship Type="http://schemas.openxmlformats.org/officeDocument/2006/relationships/slide" Target="/ppt/slides/slide1.xml" Id="R5b95704d6c2046f9" /><Relationship Type="http://schemas.openxmlformats.org/officeDocument/2006/relationships/slide" Target="/ppt/slides/slide2.xml" Id="Reeff5f867004430a" /><Relationship Type="http://schemas.openxmlformats.org/officeDocument/2006/relationships/slide" Target="/ppt/slides/slide3.xml" Id="R846d7970532140ff" /><Relationship Type="http://schemas.openxmlformats.org/officeDocument/2006/relationships/slide" Target="/ppt/slides/slide4.xml" Id="R3d9c1d0252f647b6" /><Relationship Type="http://schemas.openxmlformats.org/officeDocument/2006/relationships/slide" Target="/ppt/slides/slide5.xml" Id="R7b41e039d78d4ca6" /><Relationship Type="http://schemas.openxmlformats.org/officeDocument/2006/relationships/slide" Target="/ppt/slides/slide6.xml" Id="Rb9346980c0ba40b4" /><Relationship Type="http://schemas.openxmlformats.org/officeDocument/2006/relationships/slide" Target="/ppt/slides/slide7.xml" Id="R74ecc87105e042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826b1ffbc45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b3b9bd46c4a10" /><Relationship Type="http://schemas.openxmlformats.org/officeDocument/2006/relationships/theme" Target="/ppt/slideMasters/theme/theme1.xml" Id="R329775df21ee47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8b3b9bd46c4a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159eb980d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a13ccc6d64f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2040b87d546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7805a636048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7efa1339c44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3304d1b784c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8a983579443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DEMMA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DEMMA HOLDING AS ble etablert [år] og holder til i Lurøy.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33 494 266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43 423 210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OLE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Ørnvikveien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8766 Lurøy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928 408 396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